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65" r:id="rId3"/>
    <p:sldId id="264" r:id="rId4"/>
    <p:sldId id="268" r:id="rId5"/>
    <p:sldId id="257" r:id="rId6"/>
    <p:sldId id="261" r:id="rId7"/>
    <p:sldId id="263" r:id="rId8"/>
    <p:sldId id="270" r:id="rId9"/>
    <p:sldId id="259" r:id="rId10"/>
    <p:sldId id="262" r:id="rId11"/>
    <p:sldId id="266" r:id="rId12"/>
    <p:sldId id="269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83" d="100"/>
          <a:sy n="83" d="100"/>
        </p:scale>
        <p:origin x="-180" y="2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2541A29-D7B6-45A3-BE1E-7AD5FA715C3E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83158D4-0E0B-4BB3-8AD5-EB4B65F639A7}">
      <dgm:prSet phldrT="[Текст]"/>
      <dgm:spPr/>
      <dgm:t>
        <a:bodyPr/>
        <a:lstStyle/>
        <a:p>
          <a:r>
            <a:rPr lang="ru-RU" dirty="0" smtClean="0"/>
            <a:t>Формирование законопослушного поведения граждан и должностных лиц</a:t>
          </a:r>
          <a:endParaRPr lang="ru-RU" dirty="0"/>
        </a:p>
      </dgm:t>
    </dgm:pt>
    <dgm:pt modelId="{1B573F58-23FD-423B-A3A8-D018CDA8BD96}" type="parTrans" cxnId="{64F504E8-0FDD-4275-AB37-F102D2503DB3}">
      <dgm:prSet/>
      <dgm:spPr/>
      <dgm:t>
        <a:bodyPr/>
        <a:lstStyle/>
        <a:p>
          <a:endParaRPr lang="ru-RU"/>
        </a:p>
      </dgm:t>
    </dgm:pt>
    <dgm:pt modelId="{0452D9E3-0249-429E-BDC6-D5E4ADC634AF}" type="sibTrans" cxnId="{64F504E8-0FDD-4275-AB37-F102D2503DB3}">
      <dgm:prSet/>
      <dgm:spPr/>
      <dgm:t>
        <a:bodyPr/>
        <a:lstStyle/>
        <a:p>
          <a:endParaRPr lang="ru-RU"/>
        </a:p>
      </dgm:t>
    </dgm:pt>
    <dgm:pt modelId="{E2555595-95B1-48E6-8FCF-0E8924A96833}">
      <dgm:prSet phldrT="[Текст]"/>
      <dgm:spPr/>
      <dgm:t>
        <a:bodyPr/>
        <a:lstStyle/>
        <a:p>
          <a:r>
            <a:rPr lang="ru-RU" dirty="0" smtClean="0"/>
            <a:t>Снижение размеров ущерба и потерь от правонарушений</a:t>
          </a:r>
          <a:endParaRPr lang="ru-RU" dirty="0"/>
        </a:p>
      </dgm:t>
    </dgm:pt>
    <dgm:pt modelId="{85C88379-9624-4C94-A697-B768DC2ABFD8}" type="parTrans" cxnId="{9650DB25-F8C0-4F4F-98E7-50DE9718FB80}">
      <dgm:prSet/>
      <dgm:spPr/>
      <dgm:t>
        <a:bodyPr/>
        <a:lstStyle/>
        <a:p>
          <a:endParaRPr lang="ru-RU"/>
        </a:p>
      </dgm:t>
    </dgm:pt>
    <dgm:pt modelId="{47D78E92-6215-4836-8D92-79D41C649F5A}" type="sibTrans" cxnId="{9650DB25-F8C0-4F4F-98E7-50DE9718FB80}">
      <dgm:prSet/>
      <dgm:spPr/>
      <dgm:t>
        <a:bodyPr/>
        <a:lstStyle/>
        <a:p>
          <a:endParaRPr lang="ru-RU"/>
        </a:p>
      </dgm:t>
    </dgm:pt>
    <dgm:pt modelId="{FF20BF61-8B24-41C6-A847-469B98702C46}">
      <dgm:prSet phldrT="[Текст]"/>
      <dgm:spPr/>
      <dgm:t>
        <a:bodyPr/>
        <a:lstStyle/>
        <a:p>
          <a:r>
            <a:rPr lang="ru-RU" dirty="0" smtClean="0"/>
            <a:t>Устранение причин и условий совершения правонарушений</a:t>
          </a:r>
          <a:endParaRPr lang="ru-RU" dirty="0"/>
        </a:p>
      </dgm:t>
    </dgm:pt>
    <dgm:pt modelId="{A0E02E37-B37B-46AF-B8AC-36F775626306}" type="parTrans" cxnId="{FE7D2B89-223D-4ECD-8D1E-D641144BB7BA}">
      <dgm:prSet/>
      <dgm:spPr/>
      <dgm:t>
        <a:bodyPr/>
        <a:lstStyle/>
        <a:p>
          <a:endParaRPr lang="ru-RU"/>
        </a:p>
      </dgm:t>
    </dgm:pt>
    <dgm:pt modelId="{9645E85A-7EFC-439C-88F7-E9780D800D44}" type="sibTrans" cxnId="{FE7D2B89-223D-4ECD-8D1E-D641144BB7BA}">
      <dgm:prSet/>
      <dgm:spPr/>
      <dgm:t>
        <a:bodyPr/>
        <a:lstStyle/>
        <a:p>
          <a:endParaRPr lang="ru-RU"/>
        </a:p>
      </dgm:t>
    </dgm:pt>
    <dgm:pt modelId="{EA873AFC-CCD7-47D7-87FD-6DED3E29D9D5}">
      <dgm:prSet phldrT="[Текст]"/>
      <dgm:spPr/>
      <dgm:t>
        <a:bodyPr/>
        <a:lstStyle/>
        <a:p>
          <a:r>
            <a:rPr lang="ru-RU" dirty="0" smtClean="0"/>
            <a:t>Недопущение совершения правонарушений со стороны физических и юридических лиц</a:t>
          </a:r>
          <a:endParaRPr lang="ru-RU" dirty="0"/>
        </a:p>
      </dgm:t>
    </dgm:pt>
    <dgm:pt modelId="{DB2AAD2B-9394-4C58-B3E4-D14339188DAC}" type="parTrans" cxnId="{EB8A374D-F3D4-4A04-B3C9-55453FB8DFC7}">
      <dgm:prSet/>
      <dgm:spPr/>
      <dgm:t>
        <a:bodyPr/>
        <a:lstStyle/>
        <a:p>
          <a:endParaRPr lang="ru-RU"/>
        </a:p>
      </dgm:t>
    </dgm:pt>
    <dgm:pt modelId="{761E28F6-613C-4BAA-A154-26B6C63F3148}" type="sibTrans" cxnId="{EB8A374D-F3D4-4A04-B3C9-55453FB8DFC7}">
      <dgm:prSet/>
      <dgm:spPr/>
      <dgm:t>
        <a:bodyPr/>
        <a:lstStyle/>
        <a:p>
          <a:endParaRPr lang="ru-RU"/>
        </a:p>
      </dgm:t>
    </dgm:pt>
    <dgm:pt modelId="{43278121-5B83-4475-BF5E-53183ACF967A}" type="pres">
      <dgm:prSet presAssocID="{E2541A29-D7B6-45A3-BE1E-7AD5FA715C3E}" presName="Name0" presStyleCnt="0">
        <dgm:presLayoutVars>
          <dgm:chMax val="7"/>
          <dgm:chPref val="7"/>
          <dgm:dir/>
        </dgm:presLayoutVars>
      </dgm:prSet>
      <dgm:spPr/>
    </dgm:pt>
    <dgm:pt modelId="{99BBCD4B-D1FF-4DD2-A84D-41790A4F8566}" type="pres">
      <dgm:prSet presAssocID="{E2541A29-D7B6-45A3-BE1E-7AD5FA715C3E}" presName="Name1" presStyleCnt="0"/>
      <dgm:spPr/>
    </dgm:pt>
    <dgm:pt modelId="{0E1D0B94-5090-4A32-AB9A-CC8FD8426D18}" type="pres">
      <dgm:prSet presAssocID="{E2541A29-D7B6-45A3-BE1E-7AD5FA715C3E}" presName="cycle" presStyleCnt="0"/>
      <dgm:spPr/>
    </dgm:pt>
    <dgm:pt modelId="{16C92435-E2D7-4256-BE90-14EF4B6064C3}" type="pres">
      <dgm:prSet presAssocID="{E2541A29-D7B6-45A3-BE1E-7AD5FA715C3E}" presName="srcNode" presStyleLbl="node1" presStyleIdx="0" presStyleCnt="4"/>
      <dgm:spPr/>
    </dgm:pt>
    <dgm:pt modelId="{D5E6419C-9729-435F-801B-F53255D20A05}" type="pres">
      <dgm:prSet presAssocID="{E2541A29-D7B6-45A3-BE1E-7AD5FA715C3E}" presName="conn" presStyleLbl="parChTrans1D2" presStyleIdx="0" presStyleCnt="1"/>
      <dgm:spPr/>
    </dgm:pt>
    <dgm:pt modelId="{55E9C736-8B13-4090-8E4A-692F3770F817}" type="pres">
      <dgm:prSet presAssocID="{E2541A29-D7B6-45A3-BE1E-7AD5FA715C3E}" presName="extraNode" presStyleLbl="node1" presStyleIdx="0" presStyleCnt="4"/>
      <dgm:spPr/>
    </dgm:pt>
    <dgm:pt modelId="{7E35946B-93D7-44FC-9DA4-5B7897C08A6E}" type="pres">
      <dgm:prSet presAssocID="{E2541A29-D7B6-45A3-BE1E-7AD5FA715C3E}" presName="dstNode" presStyleLbl="node1" presStyleIdx="0" presStyleCnt="4"/>
      <dgm:spPr/>
    </dgm:pt>
    <dgm:pt modelId="{EE348974-5F4F-4AAB-8D58-A0DC6ACFA31F}" type="pres">
      <dgm:prSet presAssocID="{983158D4-0E0B-4BB3-8AD5-EB4B65F639A7}" presName="text_1" presStyleLbl="node1" presStyleIdx="0" presStyleCnt="4">
        <dgm:presLayoutVars>
          <dgm:bulletEnabled val="1"/>
        </dgm:presLayoutVars>
      </dgm:prSet>
      <dgm:spPr/>
    </dgm:pt>
    <dgm:pt modelId="{41108D7F-3AB0-49A0-8E52-3C37BEAF24C7}" type="pres">
      <dgm:prSet presAssocID="{983158D4-0E0B-4BB3-8AD5-EB4B65F639A7}" presName="accent_1" presStyleCnt="0"/>
      <dgm:spPr/>
    </dgm:pt>
    <dgm:pt modelId="{62E18DCF-F306-4B70-9CEA-E81134118512}" type="pres">
      <dgm:prSet presAssocID="{983158D4-0E0B-4BB3-8AD5-EB4B65F639A7}" presName="accentRepeatNode" presStyleLbl="solidFgAcc1" presStyleIdx="0" presStyleCnt="4"/>
      <dgm:spPr/>
    </dgm:pt>
    <dgm:pt modelId="{B5C8F60F-C067-408E-8E27-86853D0337E3}" type="pres">
      <dgm:prSet presAssocID="{E2555595-95B1-48E6-8FCF-0E8924A96833}" presName="text_2" presStyleLbl="node1" presStyleIdx="1" presStyleCnt="4">
        <dgm:presLayoutVars>
          <dgm:bulletEnabled val="1"/>
        </dgm:presLayoutVars>
      </dgm:prSet>
      <dgm:spPr/>
    </dgm:pt>
    <dgm:pt modelId="{7B21CB67-E280-4F8F-BA74-B8A636689718}" type="pres">
      <dgm:prSet presAssocID="{E2555595-95B1-48E6-8FCF-0E8924A96833}" presName="accent_2" presStyleCnt="0"/>
      <dgm:spPr/>
    </dgm:pt>
    <dgm:pt modelId="{770427B2-04B8-4C93-87F0-0541D2E9B2F4}" type="pres">
      <dgm:prSet presAssocID="{E2555595-95B1-48E6-8FCF-0E8924A96833}" presName="accentRepeatNode" presStyleLbl="solidFgAcc1" presStyleIdx="1" presStyleCnt="4"/>
      <dgm:spPr/>
    </dgm:pt>
    <dgm:pt modelId="{3F17E42B-54DA-4EEA-B8E5-32D524753E55}" type="pres">
      <dgm:prSet presAssocID="{FF20BF61-8B24-41C6-A847-469B98702C46}" presName="text_3" presStyleLbl="node1" presStyleIdx="2" presStyleCnt="4">
        <dgm:presLayoutVars>
          <dgm:bulletEnabled val="1"/>
        </dgm:presLayoutVars>
      </dgm:prSet>
      <dgm:spPr/>
    </dgm:pt>
    <dgm:pt modelId="{FD35E5F7-BD1D-45AE-9F01-515F8A158340}" type="pres">
      <dgm:prSet presAssocID="{FF20BF61-8B24-41C6-A847-469B98702C46}" presName="accent_3" presStyleCnt="0"/>
      <dgm:spPr/>
    </dgm:pt>
    <dgm:pt modelId="{8D22F644-E0FD-4792-A053-46E92E892E6F}" type="pres">
      <dgm:prSet presAssocID="{FF20BF61-8B24-41C6-A847-469B98702C46}" presName="accentRepeatNode" presStyleLbl="solidFgAcc1" presStyleIdx="2" presStyleCnt="4"/>
      <dgm:spPr/>
    </dgm:pt>
    <dgm:pt modelId="{D4EAE1F5-7CDC-4BEE-B6B1-06E413D24EED}" type="pres">
      <dgm:prSet presAssocID="{EA873AFC-CCD7-47D7-87FD-6DED3E29D9D5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9F9DAE-493B-452B-8892-8057E2BE0271}" type="pres">
      <dgm:prSet presAssocID="{EA873AFC-CCD7-47D7-87FD-6DED3E29D9D5}" presName="accent_4" presStyleCnt="0"/>
      <dgm:spPr/>
    </dgm:pt>
    <dgm:pt modelId="{C967C681-A867-44E2-A178-F9D2DB991097}" type="pres">
      <dgm:prSet presAssocID="{EA873AFC-CCD7-47D7-87FD-6DED3E29D9D5}" presName="accentRepeatNode" presStyleLbl="solidFgAcc1" presStyleIdx="3" presStyleCnt="4"/>
      <dgm:spPr/>
    </dgm:pt>
  </dgm:ptLst>
  <dgm:cxnLst>
    <dgm:cxn modelId="{7143AE19-602F-422E-AEA7-DD1F242E40F1}" type="presOf" srcId="{983158D4-0E0B-4BB3-8AD5-EB4B65F639A7}" destId="{EE348974-5F4F-4AAB-8D58-A0DC6ACFA31F}" srcOrd="0" destOrd="0" presId="urn:microsoft.com/office/officeart/2008/layout/VerticalCurvedList"/>
    <dgm:cxn modelId="{9FBC8905-F8C4-45B8-A0E5-E2DEAF07F3BB}" type="presOf" srcId="{EA873AFC-CCD7-47D7-87FD-6DED3E29D9D5}" destId="{D4EAE1F5-7CDC-4BEE-B6B1-06E413D24EED}" srcOrd="0" destOrd="0" presId="urn:microsoft.com/office/officeart/2008/layout/VerticalCurvedList"/>
    <dgm:cxn modelId="{594D2333-BE3C-4A95-96E6-73C4EA34375A}" type="presOf" srcId="{0452D9E3-0249-429E-BDC6-D5E4ADC634AF}" destId="{D5E6419C-9729-435F-801B-F53255D20A05}" srcOrd="0" destOrd="0" presId="urn:microsoft.com/office/officeart/2008/layout/VerticalCurvedList"/>
    <dgm:cxn modelId="{9650DB25-F8C0-4F4F-98E7-50DE9718FB80}" srcId="{E2541A29-D7B6-45A3-BE1E-7AD5FA715C3E}" destId="{E2555595-95B1-48E6-8FCF-0E8924A96833}" srcOrd="1" destOrd="0" parTransId="{85C88379-9624-4C94-A697-B768DC2ABFD8}" sibTransId="{47D78E92-6215-4836-8D92-79D41C649F5A}"/>
    <dgm:cxn modelId="{7A8E284C-925D-4100-98C3-A7FD42ADF782}" type="presOf" srcId="{FF20BF61-8B24-41C6-A847-469B98702C46}" destId="{3F17E42B-54DA-4EEA-B8E5-32D524753E55}" srcOrd="0" destOrd="0" presId="urn:microsoft.com/office/officeart/2008/layout/VerticalCurvedList"/>
    <dgm:cxn modelId="{FE7D2B89-223D-4ECD-8D1E-D641144BB7BA}" srcId="{E2541A29-D7B6-45A3-BE1E-7AD5FA715C3E}" destId="{FF20BF61-8B24-41C6-A847-469B98702C46}" srcOrd="2" destOrd="0" parTransId="{A0E02E37-B37B-46AF-B8AC-36F775626306}" sibTransId="{9645E85A-7EFC-439C-88F7-E9780D800D44}"/>
    <dgm:cxn modelId="{EB8A374D-F3D4-4A04-B3C9-55453FB8DFC7}" srcId="{E2541A29-D7B6-45A3-BE1E-7AD5FA715C3E}" destId="{EA873AFC-CCD7-47D7-87FD-6DED3E29D9D5}" srcOrd="3" destOrd="0" parTransId="{DB2AAD2B-9394-4C58-B3E4-D14339188DAC}" sibTransId="{761E28F6-613C-4BAA-A154-26B6C63F3148}"/>
    <dgm:cxn modelId="{64F504E8-0FDD-4275-AB37-F102D2503DB3}" srcId="{E2541A29-D7B6-45A3-BE1E-7AD5FA715C3E}" destId="{983158D4-0E0B-4BB3-8AD5-EB4B65F639A7}" srcOrd="0" destOrd="0" parTransId="{1B573F58-23FD-423B-A3A8-D018CDA8BD96}" sibTransId="{0452D9E3-0249-429E-BDC6-D5E4ADC634AF}"/>
    <dgm:cxn modelId="{B4A84FE1-7960-438B-B326-6C5F6331BAD5}" type="presOf" srcId="{E2541A29-D7B6-45A3-BE1E-7AD5FA715C3E}" destId="{43278121-5B83-4475-BF5E-53183ACF967A}" srcOrd="0" destOrd="0" presId="urn:microsoft.com/office/officeart/2008/layout/VerticalCurvedList"/>
    <dgm:cxn modelId="{3F7FA1BF-ED84-4AD2-82D5-04441F29C30F}" type="presOf" srcId="{E2555595-95B1-48E6-8FCF-0E8924A96833}" destId="{B5C8F60F-C067-408E-8E27-86853D0337E3}" srcOrd="0" destOrd="0" presId="urn:microsoft.com/office/officeart/2008/layout/VerticalCurvedList"/>
    <dgm:cxn modelId="{2308D5A6-566B-4CF8-A83B-2AC7A4A00825}" type="presParOf" srcId="{43278121-5B83-4475-BF5E-53183ACF967A}" destId="{99BBCD4B-D1FF-4DD2-A84D-41790A4F8566}" srcOrd="0" destOrd="0" presId="urn:microsoft.com/office/officeart/2008/layout/VerticalCurvedList"/>
    <dgm:cxn modelId="{506A6465-1E5E-426D-9908-213128F3D60F}" type="presParOf" srcId="{99BBCD4B-D1FF-4DD2-A84D-41790A4F8566}" destId="{0E1D0B94-5090-4A32-AB9A-CC8FD8426D18}" srcOrd="0" destOrd="0" presId="urn:microsoft.com/office/officeart/2008/layout/VerticalCurvedList"/>
    <dgm:cxn modelId="{965D29A4-118B-4A48-AE8C-454D76294554}" type="presParOf" srcId="{0E1D0B94-5090-4A32-AB9A-CC8FD8426D18}" destId="{16C92435-E2D7-4256-BE90-14EF4B6064C3}" srcOrd="0" destOrd="0" presId="urn:microsoft.com/office/officeart/2008/layout/VerticalCurvedList"/>
    <dgm:cxn modelId="{CA4E8FDE-BFD7-4124-9047-7CF983C0680A}" type="presParOf" srcId="{0E1D0B94-5090-4A32-AB9A-CC8FD8426D18}" destId="{D5E6419C-9729-435F-801B-F53255D20A05}" srcOrd="1" destOrd="0" presId="urn:microsoft.com/office/officeart/2008/layout/VerticalCurvedList"/>
    <dgm:cxn modelId="{1B9A68EF-5D96-4697-B255-BFECFB2A2317}" type="presParOf" srcId="{0E1D0B94-5090-4A32-AB9A-CC8FD8426D18}" destId="{55E9C736-8B13-4090-8E4A-692F3770F817}" srcOrd="2" destOrd="0" presId="urn:microsoft.com/office/officeart/2008/layout/VerticalCurvedList"/>
    <dgm:cxn modelId="{C2DEDB17-3F1D-44F7-B4AD-18190F2DABAE}" type="presParOf" srcId="{0E1D0B94-5090-4A32-AB9A-CC8FD8426D18}" destId="{7E35946B-93D7-44FC-9DA4-5B7897C08A6E}" srcOrd="3" destOrd="0" presId="urn:microsoft.com/office/officeart/2008/layout/VerticalCurvedList"/>
    <dgm:cxn modelId="{0D0F54A2-EF7E-4148-B55E-CEF2FBD0A70C}" type="presParOf" srcId="{99BBCD4B-D1FF-4DD2-A84D-41790A4F8566}" destId="{EE348974-5F4F-4AAB-8D58-A0DC6ACFA31F}" srcOrd="1" destOrd="0" presId="urn:microsoft.com/office/officeart/2008/layout/VerticalCurvedList"/>
    <dgm:cxn modelId="{68548955-13F3-493A-8E47-C41642E51DA6}" type="presParOf" srcId="{99BBCD4B-D1FF-4DD2-A84D-41790A4F8566}" destId="{41108D7F-3AB0-49A0-8E52-3C37BEAF24C7}" srcOrd="2" destOrd="0" presId="urn:microsoft.com/office/officeart/2008/layout/VerticalCurvedList"/>
    <dgm:cxn modelId="{836C052C-2843-4F1C-BFF3-911CB8018078}" type="presParOf" srcId="{41108D7F-3AB0-49A0-8E52-3C37BEAF24C7}" destId="{62E18DCF-F306-4B70-9CEA-E81134118512}" srcOrd="0" destOrd="0" presId="urn:microsoft.com/office/officeart/2008/layout/VerticalCurvedList"/>
    <dgm:cxn modelId="{D148B706-8C96-4593-9C11-606E7F4211E9}" type="presParOf" srcId="{99BBCD4B-D1FF-4DD2-A84D-41790A4F8566}" destId="{B5C8F60F-C067-408E-8E27-86853D0337E3}" srcOrd="3" destOrd="0" presId="urn:microsoft.com/office/officeart/2008/layout/VerticalCurvedList"/>
    <dgm:cxn modelId="{4E72BE85-E995-45F7-AB09-B5C434AE901A}" type="presParOf" srcId="{99BBCD4B-D1FF-4DD2-A84D-41790A4F8566}" destId="{7B21CB67-E280-4F8F-BA74-B8A636689718}" srcOrd="4" destOrd="0" presId="urn:microsoft.com/office/officeart/2008/layout/VerticalCurvedList"/>
    <dgm:cxn modelId="{EFFC5445-C997-481B-9868-6FB40AEF8C44}" type="presParOf" srcId="{7B21CB67-E280-4F8F-BA74-B8A636689718}" destId="{770427B2-04B8-4C93-87F0-0541D2E9B2F4}" srcOrd="0" destOrd="0" presId="urn:microsoft.com/office/officeart/2008/layout/VerticalCurvedList"/>
    <dgm:cxn modelId="{41357E95-E531-439E-9CDF-7E6AC4FAE3C5}" type="presParOf" srcId="{99BBCD4B-D1FF-4DD2-A84D-41790A4F8566}" destId="{3F17E42B-54DA-4EEA-B8E5-32D524753E55}" srcOrd="5" destOrd="0" presId="urn:microsoft.com/office/officeart/2008/layout/VerticalCurvedList"/>
    <dgm:cxn modelId="{8C20E176-7460-4F52-AE2F-C07146987033}" type="presParOf" srcId="{99BBCD4B-D1FF-4DD2-A84D-41790A4F8566}" destId="{FD35E5F7-BD1D-45AE-9F01-515F8A158340}" srcOrd="6" destOrd="0" presId="urn:microsoft.com/office/officeart/2008/layout/VerticalCurvedList"/>
    <dgm:cxn modelId="{D3BBBCC8-A633-4D58-A987-AA15576A9B63}" type="presParOf" srcId="{FD35E5F7-BD1D-45AE-9F01-515F8A158340}" destId="{8D22F644-E0FD-4792-A053-46E92E892E6F}" srcOrd="0" destOrd="0" presId="urn:microsoft.com/office/officeart/2008/layout/VerticalCurvedList"/>
    <dgm:cxn modelId="{FDF87CA2-9151-4674-B62A-B80E75B2C7B9}" type="presParOf" srcId="{99BBCD4B-D1FF-4DD2-A84D-41790A4F8566}" destId="{D4EAE1F5-7CDC-4BEE-B6B1-06E413D24EED}" srcOrd="7" destOrd="0" presId="urn:microsoft.com/office/officeart/2008/layout/VerticalCurvedList"/>
    <dgm:cxn modelId="{3EF68004-47E2-44A7-B283-80ABB0C6EC47}" type="presParOf" srcId="{99BBCD4B-D1FF-4DD2-A84D-41790A4F8566}" destId="{999F9DAE-493B-452B-8892-8057E2BE0271}" srcOrd="8" destOrd="0" presId="urn:microsoft.com/office/officeart/2008/layout/VerticalCurvedList"/>
    <dgm:cxn modelId="{E84C5A6C-A008-4453-B0E3-E33AA1263D31}" type="presParOf" srcId="{999F9DAE-493B-452B-8892-8057E2BE0271}" destId="{C967C681-A867-44E2-A178-F9D2DB991097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DECC09E-BFCA-4D75-8936-892FE6F4685E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6060129-BFF2-489C-8C23-1E840CEEC679}">
      <dgm:prSet phldrT="[Текст]"/>
      <dgm:spPr/>
      <dgm:t>
        <a:bodyPr/>
        <a:lstStyle/>
        <a:p>
          <a:r>
            <a:rPr lang="ru-RU" dirty="0" smtClean="0"/>
            <a:t>Ведущая роль государства в профилактике правонарушений</a:t>
          </a:r>
          <a:endParaRPr lang="ru-RU" dirty="0"/>
        </a:p>
      </dgm:t>
    </dgm:pt>
    <dgm:pt modelId="{22D6F652-1C78-4FBB-ABA1-FF24DD4AAD19}" type="parTrans" cxnId="{2192ACFE-65AA-4864-8284-78E65DD91711}">
      <dgm:prSet/>
      <dgm:spPr/>
      <dgm:t>
        <a:bodyPr/>
        <a:lstStyle/>
        <a:p>
          <a:endParaRPr lang="ru-RU"/>
        </a:p>
      </dgm:t>
    </dgm:pt>
    <dgm:pt modelId="{8A43A010-9D51-4B44-AC72-CBCEDDA8E034}" type="sibTrans" cxnId="{2192ACFE-65AA-4864-8284-78E65DD91711}">
      <dgm:prSet/>
      <dgm:spPr/>
      <dgm:t>
        <a:bodyPr/>
        <a:lstStyle/>
        <a:p>
          <a:endParaRPr lang="ru-RU"/>
        </a:p>
      </dgm:t>
    </dgm:pt>
    <dgm:pt modelId="{7FCD7473-BECC-4409-A8E8-257D29C60AD3}">
      <dgm:prSet phldrT="[Текст]"/>
      <dgm:spPr/>
      <dgm:t>
        <a:bodyPr/>
        <a:lstStyle/>
        <a:p>
          <a:r>
            <a:rPr lang="ru-RU" dirty="0" smtClean="0"/>
            <a:t>Участие в </a:t>
          </a:r>
          <a:r>
            <a:rPr lang="ru-RU" dirty="0" err="1" smtClean="0"/>
            <a:t>в</a:t>
          </a:r>
          <a:r>
            <a:rPr lang="ru-RU" dirty="0" smtClean="0"/>
            <a:t> профилактике правонарушений всех государственных, общественных институтов и граждан в пределах их прав и обязанностей</a:t>
          </a:r>
          <a:endParaRPr lang="ru-RU" dirty="0"/>
        </a:p>
      </dgm:t>
    </dgm:pt>
    <dgm:pt modelId="{5DA45921-2985-4D49-B161-BAFD27CACB9C}" type="parTrans" cxnId="{6A6D8B18-9DEA-46A5-B47E-9D317684A119}">
      <dgm:prSet/>
      <dgm:spPr/>
      <dgm:t>
        <a:bodyPr/>
        <a:lstStyle/>
        <a:p>
          <a:endParaRPr lang="ru-RU"/>
        </a:p>
      </dgm:t>
    </dgm:pt>
    <dgm:pt modelId="{D7D82820-5E9E-4956-A43C-EE9848FF3DBD}" type="sibTrans" cxnId="{6A6D8B18-9DEA-46A5-B47E-9D317684A119}">
      <dgm:prSet/>
      <dgm:spPr/>
      <dgm:t>
        <a:bodyPr/>
        <a:lstStyle/>
        <a:p>
          <a:endParaRPr lang="ru-RU"/>
        </a:p>
      </dgm:t>
    </dgm:pt>
    <dgm:pt modelId="{F2A3DC66-DB22-4A32-B977-D1D818D829D5}">
      <dgm:prSet phldrT="[Текст]"/>
      <dgm:spPr/>
      <dgm:t>
        <a:bodyPr/>
        <a:lstStyle/>
        <a:p>
          <a:r>
            <a:rPr lang="ru-RU" dirty="0" smtClean="0"/>
            <a:t>Законность</a:t>
          </a:r>
          <a:endParaRPr lang="ru-RU" dirty="0"/>
        </a:p>
      </dgm:t>
    </dgm:pt>
    <dgm:pt modelId="{C8AAEA2B-8778-483F-9DD0-76AC8937DA7C}" type="parTrans" cxnId="{9816E108-6F1A-42EB-8D8C-14D413BBDFEE}">
      <dgm:prSet/>
      <dgm:spPr/>
      <dgm:t>
        <a:bodyPr/>
        <a:lstStyle/>
        <a:p>
          <a:endParaRPr lang="ru-RU"/>
        </a:p>
      </dgm:t>
    </dgm:pt>
    <dgm:pt modelId="{5E005BBC-6A64-4CF7-88AA-68841503D5D6}" type="sibTrans" cxnId="{9816E108-6F1A-42EB-8D8C-14D413BBDFEE}">
      <dgm:prSet/>
      <dgm:spPr/>
      <dgm:t>
        <a:bodyPr/>
        <a:lstStyle/>
        <a:p>
          <a:endParaRPr lang="ru-RU"/>
        </a:p>
      </dgm:t>
    </dgm:pt>
    <dgm:pt modelId="{AAD431B0-6D63-43F5-9A9A-30F8AC7C04C9}">
      <dgm:prSet phldrT="[Текст]"/>
      <dgm:spPr/>
      <dgm:t>
        <a:bodyPr/>
        <a:lstStyle/>
        <a:p>
          <a:r>
            <a:rPr lang="ru-RU" dirty="0" smtClean="0"/>
            <a:t>Приоритет превентивных мер </a:t>
          </a:r>
          <a:r>
            <a:rPr lang="ru-RU" dirty="0" smtClean="0"/>
            <a:t>в профилактики правонарушений над репрессивными</a:t>
          </a:r>
          <a:endParaRPr lang="ru-RU" dirty="0"/>
        </a:p>
      </dgm:t>
    </dgm:pt>
    <dgm:pt modelId="{8F4C3ECF-1298-4C36-868B-9EA59AC7765F}" type="parTrans" cxnId="{37CF7433-4206-49BE-A396-6AC7DA9A1A40}">
      <dgm:prSet/>
      <dgm:spPr/>
      <dgm:t>
        <a:bodyPr/>
        <a:lstStyle/>
        <a:p>
          <a:endParaRPr lang="ru-RU"/>
        </a:p>
      </dgm:t>
    </dgm:pt>
    <dgm:pt modelId="{DE682F7E-1501-4011-94AD-2C14866523E5}" type="sibTrans" cxnId="{37CF7433-4206-49BE-A396-6AC7DA9A1A40}">
      <dgm:prSet/>
      <dgm:spPr/>
      <dgm:t>
        <a:bodyPr/>
        <a:lstStyle/>
        <a:p>
          <a:endParaRPr lang="ru-RU"/>
        </a:p>
      </dgm:t>
    </dgm:pt>
    <dgm:pt modelId="{019F2468-EA8B-4F3D-99FC-497A9FE01853}">
      <dgm:prSet phldrT="[Текст]"/>
      <dgm:spPr/>
      <dgm:t>
        <a:bodyPr/>
        <a:lstStyle/>
        <a:p>
          <a:r>
            <a:rPr lang="ru-RU" dirty="0" smtClean="0"/>
            <a:t>Комплексность и системность</a:t>
          </a:r>
          <a:endParaRPr lang="ru-RU" dirty="0"/>
        </a:p>
      </dgm:t>
    </dgm:pt>
    <dgm:pt modelId="{3F0E6BA9-F019-47B9-93FF-5D12A86077C8}" type="parTrans" cxnId="{08528ED5-42E2-4A5F-B198-11E9E6AA1EA1}">
      <dgm:prSet/>
      <dgm:spPr/>
      <dgm:t>
        <a:bodyPr/>
        <a:lstStyle/>
        <a:p>
          <a:endParaRPr lang="ru-RU"/>
        </a:p>
      </dgm:t>
    </dgm:pt>
    <dgm:pt modelId="{1BCFE37C-5544-4686-AFF1-11193ECCA50E}" type="sibTrans" cxnId="{08528ED5-42E2-4A5F-B198-11E9E6AA1EA1}">
      <dgm:prSet/>
      <dgm:spPr/>
      <dgm:t>
        <a:bodyPr/>
        <a:lstStyle/>
        <a:p>
          <a:endParaRPr lang="ru-RU"/>
        </a:p>
      </dgm:t>
    </dgm:pt>
    <dgm:pt modelId="{A1AF98AE-83B7-4339-BFF5-2F80FBD35DC3}">
      <dgm:prSet phldrT="[Текст]"/>
      <dgm:spPr/>
      <dgm:t>
        <a:bodyPr/>
        <a:lstStyle/>
        <a:p>
          <a:r>
            <a:rPr lang="ru-RU" dirty="0" err="1" smtClean="0"/>
            <a:t>Многоуровневость</a:t>
          </a:r>
          <a:r>
            <a:rPr lang="ru-RU" dirty="0" smtClean="0"/>
            <a:t> </a:t>
          </a:r>
          <a:endParaRPr lang="ru-RU" dirty="0"/>
        </a:p>
      </dgm:t>
    </dgm:pt>
    <dgm:pt modelId="{88872EE3-674D-4464-A345-B26DD438CF39}" type="parTrans" cxnId="{5606E024-206A-40C7-8C3F-2D74DFE77028}">
      <dgm:prSet/>
      <dgm:spPr/>
      <dgm:t>
        <a:bodyPr/>
        <a:lstStyle/>
        <a:p>
          <a:endParaRPr lang="ru-RU"/>
        </a:p>
      </dgm:t>
    </dgm:pt>
    <dgm:pt modelId="{8EB0F0D0-7E32-4E99-932D-A82E5BD727B7}" type="sibTrans" cxnId="{5606E024-206A-40C7-8C3F-2D74DFE77028}">
      <dgm:prSet/>
      <dgm:spPr/>
      <dgm:t>
        <a:bodyPr/>
        <a:lstStyle/>
        <a:p>
          <a:endParaRPr lang="ru-RU"/>
        </a:p>
      </dgm:t>
    </dgm:pt>
    <dgm:pt modelId="{785D0FFD-281F-40B5-84EA-F76AA9D48FC4}">
      <dgm:prSet phldrT="[Текст]"/>
      <dgm:spPr/>
      <dgm:t>
        <a:bodyPr/>
        <a:lstStyle/>
        <a:p>
          <a:r>
            <a:rPr lang="ru-RU" dirty="0" smtClean="0"/>
            <a:t>Непрерывность и преемственность </a:t>
          </a:r>
          <a:r>
            <a:rPr lang="ru-RU" dirty="0" smtClean="0"/>
            <a:t>профилактики правонарушений на всех этапах ее осуществления</a:t>
          </a:r>
          <a:endParaRPr lang="ru-RU" dirty="0"/>
        </a:p>
      </dgm:t>
    </dgm:pt>
    <dgm:pt modelId="{A92BD5B0-A422-411F-9CE5-D865962AEAD4}" type="parTrans" cxnId="{263BAC11-AC34-44D5-BC52-9F950E3DA2FF}">
      <dgm:prSet/>
      <dgm:spPr/>
      <dgm:t>
        <a:bodyPr/>
        <a:lstStyle/>
        <a:p>
          <a:endParaRPr lang="ru-RU"/>
        </a:p>
      </dgm:t>
    </dgm:pt>
    <dgm:pt modelId="{C0589123-A54D-4A5E-A95A-B235C7172A19}" type="sibTrans" cxnId="{263BAC11-AC34-44D5-BC52-9F950E3DA2FF}">
      <dgm:prSet/>
      <dgm:spPr/>
      <dgm:t>
        <a:bodyPr/>
        <a:lstStyle/>
        <a:p>
          <a:endParaRPr lang="ru-RU"/>
        </a:p>
      </dgm:t>
    </dgm:pt>
    <dgm:pt modelId="{57DF7266-ED29-46FC-87BD-5460412BE3E7}" type="pres">
      <dgm:prSet presAssocID="{3DECC09E-BFCA-4D75-8936-892FE6F4685E}" presName="Name0" presStyleCnt="0">
        <dgm:presLayoutVars>
          <dgm:chMax val="7"/>
          <dgm:chPref val="7"/>
          <dgm:dir/>
        </dgm:presLayoutVars>
      </dgm:prSet>
      <dgm:spPr/>
    </dgm:pt>
    <dgm:pt modelId="{341C7F0D-DA9B-448A-88A2-B53BA7F8F4E8}" type="pres">
      <dgm:prSet presAssocID="{3DECC09E-BFCA-4D75-8936-892FE6F4685E}" presName="Name1" presStyleCnt="0"/>
      <dgm:spPr/>
    </dgm:pt>
    <dgm:pt modelId="{52BF4DB4-549B-44FA-86B1-7E701AB0C13F}" type="pres">
      <dgm:prSet presAssocID="{3DECC09E-BFCA-4D75-8936-892FE6F4685E}" presName="cycle" presStyleCnt="0"/>
      <dgm:spPr/>
    </dgm:pt>
    <dgm:pt modelId="{AD58320C-D8E7-4E5F-9487-6608F0EA8B5F}" type="pres">
      <dgm:prSet presAssocID="{3DECC09E-BFCA-4D75-8936-892FE6F4685E}" presName="srcNode" presStyleLbl="node1" presStyleIdx="0" presStyleCnt="7"/>
      <dgm:spPr/>
    </dgm:pt>
    <dgm:pt modelId="{877AA891-BA11-42CB-A1B5-703829F92670}" type="pres">
      <dgm:prSet presAssocID="{3DECC09E-BFCA-4D75-8936-892FE6F4685E}" presName="conn" presStyleLbl="parChTrans1D2" presStyleIdx="0" presStyleCnt="1"/>
      <dgm:spPr/>
    </dgm:pt>
    <dgm:pt modelId="{0A4BD69B-1B72-4407-A285-4DEB27E14105}" type="pres">
      <dgm:prSet presAssocID="{3DECC09E-BFCA-4D75-8936-892FE6F4685E}" presName="extraNode" presStyleLbl="node1" presStyleIdx="0" presStyleCnt="7"/>
      <dgm:spPr/>
    </dgm:pt>
    <dgm:pt modelId="{B6D8729F-ECB6-4AF0-9C05-B80BC98E345C}" type="pres">
      <dgm:prSet presAssocID="{3DECC09E-BFCA-4D75-8936-892FE6F4685E}" presName="dstNode" presStyleLbl="node1" presStyleIdx="0" presStyleCnt="7"/>
      <dgm:spPr/>
    </dgm:pt>
    <dgm:pt modelId="{302AD7D5-AFA0-484E-9684-98826E6A9618}" type="pres">
      <dgm:prSet presAssocID="{76060129-BFF2-489C-8C23-1E840CEEC679}" presName="text_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10D99F-BA67-4AFF-A50E-575A03B3B462}" type="pres">
      <dgm:prSet presAssocID="{76060129-BFF2-489C-8C23-1E840CEEC679}" presName="accent_1" presStyleCnt="0"/>
      <dgm:spPr/>
    </dgm:pt>
    <dgm:pt modelId="{F4F022D0-B804-46CF-B3BF-E6BC94C5F3B7}" type="pres">
      <dgm:prSet presAssocID="{76060129-BFF2-489C-8C23-1E840CEEC679}" presName="accentRepeatNode" presStyleLbl="solidFgAcc1" presStyleIdx="0" presStyleCnt="7"/>
      <dgm:spPr/>
    </dgm:pt>
    <dgm:pt modelId="{37BEFA5A-4104-4329-A2B7-4A3003712ED8}" type="pres">
      <dgm:prSet presAssocID="{7FCD7473-BECC-4409-A8E8-257D29C60AD3}" presName="text_2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B09AC7-7B1C-4479-870E-65FE20E3FFBA}" type="pres">
      <dgm:prSet presAssocID="{7FCD7473-BECC-4409-A8E8-257D29C60AD3}" presName="accent_2" presStyleCnt="0"/>
      <dgm:spPr/>
    </dgm:pt>
    <dgm:pt modelId="{09335044-E3BF-4D90-8707-6AA284EA2B7A}" type="pres">
      <dgm:prSet presAssocID="{7FCD7473-BECC-4409-A8E8-257D29C60AD3}" presName="accentRepeatNode" presStyleLbl="solidFgAcc1" presStyleIdx="1" presStyleCnt="7"/>
      <dgm:spPr/>
    </dgm:pt>
    <dgm:pt modelId="{B5D0F4E1-94D1-49FF-897E-036831FECE0E}" type="pres">
      <dgm:prSet presAssocID="{F2A3DC66-DB22-4A32-B977-D1D818D829D5}" presName="text_3" presStyleLbl="node1" presStyleIdx="2" presStyleCnt="7">
        <dgm:presLayoutVars>
          <dgm:bulletEnabled val="1"/>
        </dgm:presLayoutVars>
      </dgm:prSet>
      <dgm:spPr/>
    </dgm:pt>
    <dgm:pt modelId="{0497DF12-BC3C-4EDE-99B7-5698BF9E628E}" type="pres">
      <dgm:prSet presAssocID="{F2A3DC66-DB22-4A32-B977-D1D818D829D5}" presName="accent_3" presStyleCnt="0"/>
      <dgm:spPr/>
    </dgm:pt>
    <dgm:pt modelId="{93B7A373-77AF-46DD-A135-086364B38412}" type="pres">
      <dgm:prSet presAssocID="{F2A3DC66-DB22-4A32-B977-D1D818D829D5}" presName="accentRepeatNode" presStyleLbl="solidFgAcc1" presStyleIdx="2" presStyleCnt="7"/>
      <dgm:spPr/>
    </dgm:pt>
    <dgm:pt modelId="{3A707E2F-F38A-4ED6-B4F0-A7551A4C564D}" type="pres">
      <dgm:prSet presAssocID="{019F2468-EA8B-4F3D-99FC-497A9FE01853}" presName="text_4" presStyleLbl="node1" presStyleIdx="3" presStyleCnt="7">
        <dgm:presLayoutVars>
          <dgm:bulletEnabled val="1"/>
        </dgm:presLayoutVars>
      </dgm:prSet>
      <dgm:spPr/>
    </dgm:pt>
    <dgm:pt modelId="{57666C7A-4DBA-4414-9FA5-656002F96378}" type="pres">
      <dgm:prSet presAssocID="{019F2468-EA8B-4F3D-99FC-497A9FE01853}" presName="accent_4" presStyleCnt="0"/>
      <dgm:spPr/>
    </dgm:pt>
    <dgm:pt modelId="{105F3346-1105-4C5B-9C10-DEFBA8E2B324}" type="pres">
      <dgm:prSet presAssocID="{019F2468-EA8B-4F3D-99FC-497A9FE01853}" presName="accentRepeatNode" presStyleLbl="solidFgAcc1" presStyleIdx="3" presStyleCnt="7"/>
      <dgm:spPr/>
    </dgm:pt>
    <dgm:pt modelId="{656A4537-239B-4561-BDB4-AB78DCF90718}" type="pres">
      <dgm:prSet presAssocID="{A1AF98AE-83B7-4339-BFF5-2F80FBD35DC3}" presName="text_5" presStyleLbl="node1" presStyleIdx="4" presStyleCnt="7">
        <dgm:presLayoutVars>
          <dgm:bulletEnabled val="1"/>
        </dgm:presLayoutVars>
      </dgm:prSet>
      <dgm:spPr/>
    </dgm:pt>
    <dgm:pt modelId="{89811E24-B338-44AE-B99A-3726B2AEFE78}" type="pres">
      <dgm:prSet presAssocID="{A1AF98AE-83B7-4339-BFF5-2F80FBD35DC3}" presName="accent_5" presStyleCnt="0"/>
      <dgm:spPr/>
    </dgm:pt>
    <dgm:pt modelId="{A4B189E1-16F1-4FD5-A8FC-42EDA34C8C33}" type="pres">
      <dgm:prSet presAssocID="{A1AF98AE-83B7-4339-BFF5-2F80FBD35DC3}" presName="accentRepeatNode" presStyleLbl="solidFgAcc1" presStyleIdx="4" presStyleCnt="7"/>
      <dgm:spPr/>
    </dgm:pt>
    <dgm:pt modelId="{E561C3CA-F82D-4B36-9316-B681B471B3C7}" type="pres">
      <dgm:prSet presAssocID="{AAD431B0-6D63-43F5-9A9A-30F8AC7C04C9}" presName="text_6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9C700A-EB60-4F20-82A7-E8B894AAA78D}" type="pres">
      <dgm:prSet presAssocID="{AAD431B0-6D63-43F5-9A9A-30F8AC7C04C9}" presName="accent_6" presStyleCnt="0"/>
      <dgm:spPr/>
    </dgm:pt>
    <dgm:pt modelId="{C273D195-CA69-4C4E-9230-E59CF5EA46F1}" type="pres">
      <dgm:prSet presAssocID="{AAD431B0-6D63-43F5-9A9A-30F8AC7C04C9}" presName="accentRepeatNode" presStyleLbl="solidFgAcc1" presStyleIdx="5" presStyleCnt="7"/>
      <dgm:spPr/>
    </dgm:pt>
    <dgm:pt modelId="{3C603E6C-9F80-4593-A978-3443C0CBB42C}" type="pres">
      <dgm:prSet presAssocID="{785D0FFD-281F-40B5-84EA-F76AA9D48FC4}" presName="text_7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E2E3CA-B536-4F83-AD7A-D3CFC93A7F1F}" type="pres">
      <dgm:prSet presAssocID="{785D0FFD-281F-40B5-84EA-F76AA9D48FC4}" presName="accent_7" presStyleCnt="0"/>
      <dgm:spPr/>
    </dgm:pt>
    <dgm:pt modelId="{42B4A504-2A6A-41D7-B80B-EDC889ECAAED}" type="pres">
      <dgm:prSet presAssocID="{785D0FFD-281F-40B5-84EA-F76AA9D48FC4}" presName="accentRepeatNode" presStyleLbl="solidFgAcc1" presStyleIdx="6" presStyleCnt="7"/>
      <dgm:spPr/>
    </dgm:pt>
  </dgm:ptLst>
  <dgm:cxnLst>
    <dgm:cxn modelId="{08528ED5-42E2-4A5F-B198-11E9E6AA1EA1}" srcId="{3DECC09E-BFCA-4D75-8936-892FE6F4685E}" destId="{019F2468-EA8B-4F3D-99FC-497A9FE01853}" srcOrd="3" destOrd="0" parTransId="{3F0E6BA9-F019-47B9-93FF-5D12A86077C8}" sibTransId="{1BCFE37C-5544-4686-AFF1-11193ECCA50E}"/>
    <dgm:cxn modelId="{B79DF7F9-CEC4-4902-95A3-EE0CE6541BC2}" type="presOf" srcId="{A1AF98AE-83B7-4339-BFF5-2F80FBD35DC3}" destId="{656A4537-239B-4561-BDB4-AB78DCF90718}" srcOrd="0" destOrd="0" presId="urn:microsoft.com/office/officeart/2008/layout/VerticalCurvedList"/>
    <dgm:cxn modelId="{15D8129A-EC17-4C11-A233-423D21C28665}" type="presOf" srcId="{8A43A010-9D51-4B44-AC72-CBCEDDA8E034}" destId="{877AA891-BA11-42CB-A1B5-703829F92670}" srcOrd="0" destOrd="0" presId="urn:microsoft.com/office/officeart/2008/layout/VerticalCurvedList"/>
    <dgm:cxn modelId="{1EEC6917-A34E-4B4F-AE4B-61FB4CD5D69F}" type="presOf" srcId="{785D0FFD-281F-40B5-84EA-F76AA9D48FC4}" destId="{3C603E6C-9F80-4593-A978-3443C0CBB42C}" srcOrd="0" destOrd="0" presId="urn:microsoft.com/office/officeart/2008/layout/VerticalCurvedList"/>
    <dgm:cxn modelId="{19B0FBFC-8F87-4B4F-9233-A1B65EC4E53C}" type="presOf" srcId="{3DECC09E-BFCA-4D75-8936-892FE6F4685E}" destId="{57DF7266-ED29-46FC-87BD-5460412BE3E7}" srcOrd="0" destOrd="0" presId="urn:microsoft.com/office/officeart/2008/layout/VerticalCurvedList"/>
    <dgm:cxn modelId="{358D661E-CFCA-49C1-9822-3F2A28ECC9EF}" type="presOf" srcId="{7FCD7473-BECC-4409-A8E8-257D29C60AD3}" destId="{37BEFA5A-4104-4329-A2B7-4A3003712ED8}" srcOrd="0" destOrd="0" presId="urn:microsoft.com/office/officeart/2008/layout/VerticalCurvedList"/>
    <dgm:cxn modelId="{F53988B4-FAA2-4D2E-8604-2E09D113A2F5}" type="presOf" srcId="{F2A3DC66-DB22-4A32-B977-D1D818D829D5}" destId="{B5D0F4E1-94D1-49FF-897E-036831FECE0E}" srcOrd="0" destOrd="0" presId="urn:microsoft.com/office/officeart/2008/layout/VerticalCurvedList"/>
    <dgm:cxn modelId="{9816E108-6F1A-42EB-8D8C-14D413BBDFEE}" srcId="{3DECC09E-BFCA-4D75-8936-892FE6F4685E}" destId="{F2A3DC66-DB22-4A32-B977-D1D818D829D5}" srcOrd="2" destOrd="0" parTransId="{C8AAEA2B-8778-483F-9DD0-76AC8937DA7C}" sibTransId="{5E005BBC-6A64-4CF7-88AA-68841503D5D6}"/>
    <dgm:cxn modelId="{C2C0C90E-3B7B-43BE-8C87-D7B695D1071E}" type="presOf" srcId="{AAD431B0-6D63-43F5-9A9A-30F8AC7C04C9}" destId="{E561C3CA-F82D-4B36-9316-B681B471B3C7}" srcOrd="0" destOrd="0" presId="urn:microsoft.com/office/officeart/2008/layout/VerticalCurvedList"/>
    <dgm:cxn modelId="{37CF7433-4206-49BE-A396-6AC7DA9A1A40}" srcId="{3DECC09E-BFCA-4D75-8936-892FE6F4685E}" destId="{AAD431B0-6D63-43F5-9A9A-30F8AC7C04C9}" srcOrd="5" destOrd="0" parTransId="{8F4C3ECF-1298-4C36-868B-9EA59AC7765F}" sibTransId="{DE682F7E-1501-4011-94AD-2C14866523E5}"/>
    <dgm:cxn modelId="{5606E024-206A-40C7-8C3F-2D74DFE77028}" srcId="{3DECC09E-BFCA-4D75-8936-892FE6F4685E}" destId="{A1AF98AE-83B7-4339-BFF5-2F80FBD35DC3}" srcOrd="4" destOrd="0" parTransId="{88872EE3-674D-4464-A345-B26DD438CF39}" sibTransId="{8EB0F0D0-7E32-4E99-932D-A82E5BD727B7}"/>
    <dgm:cxn modelId="{6A6D8B18-9DEA-46A5-B47E-9D317684A119}" srcId="{3DECC09E-BFCA-4D75-8936-892FE6F4685E}" destId="{7FCD7473-BECC-4409-A8E8-257D29C60AD3}" srcOrd="1" destOrd="0" parTransId="{5DA45921-2985-4D49-B161-BAFD27CACB9C}" sibTransId="{D7D82820-5E9E-4956-A43C-EE9848FF3DBD}"/>
    <dgm:cxn modelId="{A42E57E7-C7CD-4B7E-9B78-8F60E84A8C67}" type="presOf" srcId="{019F2468-EA8B-4F3D-99FC-497A9FE01853}" destId="{3A707E2F-F38A-4ED6-B4F0-A7551A4C564D}" srcOrd="0" destOrd="0" presId="urn:microsoft.com/office/officeart/2008/layout/VerticalCurvedList"/>
    <dgm:cxn modelId="{2192ACFE-65AA-4864-8284-78E65DD91711}" srcId="{3DECC09E-BFCA-4D75-8936-892FE6F4685E}" destId="{76060129-BFF2-489C-8C23-1E840CEEC679}" srcOrd="0" destOrd="0" parTransId="{22D6F652-1C78-4FBB-ABA1-FF24DD4AAD19}" sibTransId="{8A43A010-9D51-4B44-AC72-CBCEDDA8E034}"/>
    <dgm:cxn modelId="{5AACA78F-2E24-471E-9970-0F6853622986}" type="presOf" srcId="{76060129-BFF2-489C-8C23-1E840CEEC679}" destId="{302AD7D5-AFA0-484E-9684-98826E6A9618}" srcOrd="0" destOrd="0" presId="urn:microsoft.com/office/officeart/2008/layout/VerticalCurvedList"/>
    <dgm:cxn modelId="{263BAC11-AC34-44D5-BC52-9F950E3DA2FF}" srcId="{3DECC09E-BFCA-4D75-8936-892FE6F4685E}" destId="{785D0FFD-281F-40B5-84EA-F76AA9D48FC4}" srcOrd="6" destOrd="0" parTransId="{A92BD5B0-A422-411F-9CE5-D865962AEAD4}" sibTransId="{C0589123-A54D-4A5E-A95A-B235C7172A19}"/>
    <dgm:cxn modelId="{0ED44A4F-4006-4771-9763-AD8F01A5E456}" type="presParOf" srcId="{57DF7266-ED29-46FC-87BD-5460412BE3E7}" destId="{341C7F0D-DA9B-448A-88A2-B53BA7F8F4E8}" srcOrd="0" destOrd="0" presId="urn:microsoft.com/office/officeart/2008/layout/VerticalCurvedList"/>
    <dgm:cxn modelId="{001B7FCF-F49B-4303-8925-3F6E7209A4B6}" type="presParOf" srcId="{341C7F0D-DA9B-448A-88A2-B53BA7F8F4E8}" destId="{52BF4DB4-549B-44FA-86B1-7E701AB0C13F}" srcOrd="0" destOrd="0" presId="urn:microsoft.com/office/officeart/2008/layout/VerticalCurvedList"/>
    <dgm:cxn modelId="{92C28144-5EFA-420C-9285-BC75F7FBB8C9}" type="presParOf" srcId="{52BF4DB4-549B-44FA-86B1-7E701AB0C13F}" destId="{AD58320C-D8E7-4E5F-9487-6608F0EA8B5F}" srcOrd="0" destOrd="0" presId="urn:microsoft.com/office/officeart/2008/layout/VerticalCurvedList"/>
    <dgm:cxn modelId="{CE877D2B-FE38-4864-AB22-CF077AFD91EA}" type="presParOf" srcId="{52BF4DB4-549B-44FA-86B1-7E701AB0C13F}" destId="{877AA891-BA11-42CB-A1B5-703829F92670}" srcOrd="1" destOrd="0" presId="urn:microsoft.com/office/officeart/2008/layout/VerticalCurvedList"/>
    <dgm:cxn modelId="{FF88B31D-EB25-40F4-839A-A4036AB83112}" type="presParOf" srcId="{52BF4DB4-549B-44FA-86B1-7E701AB0C13F}" destId="{0A4BD69B-1B72-4407-A285-4DEB27E14105}" srcOrd="2" destOrd="0" presId="urn:microsoft.com/office/officeart/2008/layout/VerticalCurvedList"/>
    <dgm:cxn modelId="{C6F60DD6-8EFC-4B3D-92A7-F211963648E2}" type="presParOf" srcId="{52BF4DB4-549B-44FA-86B1-7E701AB0C13F}" destId="{B6D8729F-ECB6-4AF0-9C05-B80BC98E345C}" srcOrd="3" destOrd="0" presId="urn:microsoft.com/office/officeart/2008/layout/VerticalCurvedList"/>
    <dgm:cxn modelId="{796122D8-8FFB-4162-B73F-D2F752A8D05C}" type="presParOf" srcId="{341C7F0D-DA9B-448A-88A2-B53BA7F8F4E8}" destId="{302AD7D5-AFA0-484E-9684-98826E6A9618}" srcOrd="1" destOrd="0" presId="urn:microsoft.com/office/officeart/2008/layout/VerticalCurvedList"/>
    <dgm:cxn modelId="{96935FA6-FD28-4D6A-986F-E7993589EE32}" type="presParOf" srcId="{341C7F0D-DA9B-448A-88A2-B53BA7F8F4E8}" destId="{7910D99F-BA67-4AFF-A50E-575A03B3B462}" srcOrd="2" destOrd="0" presId="urn:microsoft.com/office/officeart/2008/layout/VerticalCurvedList"/>
    <dgm:cxn modelId="{7F19A898-C44E-4337-BF78-8271A4E0C3D6}" type="presParOf" srcId="{7910D99F-BA67-4AFF-A50E-575A03B3B462}" destId="{F4F022D0-B804-46CF-B3BF-E6BC94C5F3B7}" srcOrd="0" destOrd="0" presId="urn:microsoft.com/office/officeart/2008/layout/VerticalCurvedList"/>
    <dgm:cxn modelId="{DE31667F-3528-4E85-B718-444F9FC3EFF0}" type="presParOf" srcId="{341C7F0D-DA9B-448A-88A2-B53BA7F8F4E8}" destId="{37BEFA5A-4104-4329-A2B7-4A3003712ED8}" srcOrd="3" destOrd="0" presId="urn:microsoft.com/office/officeart/2008/layout/VerticalCurvedList"/>
    <dgm:cxn modelId="{0B6176F5-89CB-4D16-BAE7-88822C59700D}" type="presParOf" srcId="{341C7F0D-DA9B-448A-88A2-B53BA7F8F4E8}" destId="{FDB09AC7-7B1C-4479-870E-65FE20E3FFBA}" srcOrd="4" destOrd="0" presId="urn:microsoft.com/office/officeart/2008/layout/VerticalCurvedList"/>
    <dgm:cxn modelId="{7769583E-76CF-4024-B9BC-5C46549873A1}" type="presParOf" srcId="{FDB09AC7-7B1C-4479-870E-65FE20E3FFBA}" destId="{09335044-E3BF-4D90-8707-6AA284EA2B7A}" srcOrd="0" destOrd="0" presId="urn:microsoft.com/office/officeart/2008/layout/VerticalCurvedList"/>
    <dgm:cxn modelId="{B57164B1-0FA4-4863-86E8-2B779486D8D2}" type="presParOf" srcId="{341C7F0D-DA9B-448A-88A2-B53BA7F8F4E8}" destId="{B5D0F4E1-94D1-49FF-897E-036831FECE0E}" srcOrd="5" destOrd="0" presId="urn:microsoft.com/office/officeart/2008/layout/VerticalCurvedList"/>
    <dgm:cxn modelId="{A6971E70-6344-4572-9082-688E5AF5802A}" type="presParOf" srcId="{341C7F0D-DA9B-448A-88A2-B53BA7F8F4E8}" destId="{0497DF12-BC3C-4EDE-99B7-5698BF9E628E}" srcOrd="6" destOrd="0" presId="urn:microsoft.com/office/officeart/2008/layout/VerticalCurvedList"/>
    <dgm:cxn modelId="{A56DE57A-AB61-4273-AF35-B2EC883D11C5}" type="presParOf" srcId="{0497DF12-BC3C-4EDE-99B7-5698BF9E628E}" destId="{93B7A373-77AF-46DD-A135-086364B38412}" srcOrd="0" destOrd="0" presId="urn:microsoft.com/office/officeart/2008/layout/VerticalCurvedList"/>
    <dgm:cxn modelId="{ECB72957-07B8-43B9-BF19-84DFDF383035}" type="presParOf" srcId="{341C7F0D-DA9B-448A-88A2-B53BA7F8F4E8}" destId="{3A707E2F-F38A-4ED6-B4F0-A7551A4C564D}" srcOrd="7" destOrd="0" presId="urn:microsoft.com/office/officeart/2008/layout/VerticalCurvedList"/>
    <dgm:cxn modelId="{53CA12BF-9610-48A1-AEFC-06E59B9167F9}" type="presParOf" srcId="{341C7F0D-DA9B-448A-88A2-B53BA7F8F4E8}" destId="{57666C7A-4DBA-4414-9FA5-656002F96378}" srcOrd="8" destOrd="0" presId="urn:microsoft.com/office/officeart/2008/layout/VerticalCurvedList"/>
    <dgm:cxn modelId="{BB911D70-DBB6-4200-9717-8787DAF0CF93}" type="presParOf" srcId="{57666C7A-4DBA-4414-9FA5-656002F96378}" destId="{105F3346-1105-4C5B-9C10-DEFBA8E2B324}" srcOrd="0" destOrd="0" presId="urn:microsoft.com/office/officeart/2008/layout/VerticalCurvedList"/>
    <dgm:cxn modelId="{B8A9A1E1-309F-4AD9-91F9-91175FCDF5D8}" type="presParOf" srcId="{341C7F0D-DA9B-448A-88A2-B53BA7F8F4E8}" destId="{656A4537-239B-4561-BDB4-AB78DCF90718}" srcOrd="9" destOrd="0" presId="urn:microsoft.com/office/officeart/2008/layout/VerticalCurvedList"/>
    <dgm:cxn modelId="{79B77B55-07CC-4963-8AB9-C806ABA12D1A}" type="presParOf" srcId="{341C7F0D-DA9B-448A-88A2-B53BA7F8F4E8}" destId="{89811E24-B338-44AE-B99A-3726B2AEFE78}" srcOrd="10" destOrd="0" presId="urn:microsoft.com/office/officeart/2008/layout/VerticalCurvedList"/>
    <dgm:cxn modelId="{A77601E9-01B1-47E6-81EF-2455B7439C42}" type="presParOf" srcId="{89811E24-B338-44AE-B99A-3726B2AEFE78}" destId="{A4B189E1-16F1-4FD5-A8FC-42EDA34C8C33}" srcOrd="0" destOrd="0" presId="urn:microsoft.com/office/officeart/2008/layout/VerticalCurvedList"/>
    <dgm:cxn modelId="{553062D9-5BBE-4390-906F-EF6E3F5E4E9E}" type="presParOf" srcId="{341C7F0D-DA9B-448A-88A2-B53BA7F8F4E8}" destId="{E561C3CA-F82D-4B36-9316-B681B471B3C7}" srcOrd="11" destOrd="0" presId="urn:microsoft.com/office/officeart/2008/layout/VerticalCurvedList"/>
    <dgm:cxn modelId="{ED18D6E1-EB64-4524-929C-32D59008BED1}" type="presParOf" srcId="{341C7F0D-DA9B-448A-88A2-B53BA7F8F4E8}" destId="{8E9C700A-EB60-4F20-82A7-E8B894AAA78D}" srcOrd="12" destOrd="0" presId="urn:microsoft.com/office/officeart/2008/layout/VerticalCurvedList"/>
    <dgm:cxn modelId="{77251303-5BED-41C2-B1F8-8474177868CA}" type="presParOf" srcId="{8E9C700A-EB60-4F20-82A7-E8B894AAA78D}" destId="{C273D195-CA69-4C4E-9230-E59CF5EA46F1}" srcOrd="0" destOrd="0" presId="urn:microsoft.com/office/officeart/2008/layout/VerticalCurvedList"/>
    <dgm:cxn modelId="{F37EBD5A-5759-4055-9765-2A0BC3C191E4}" type="presParOf" srcId="{341C7F0D-DA9B-448A-88A2-B53BA7F8F4E8}" destId="{3C603E6C-9F80-4593-A978-3443C0CBB42C}" srcOrd="13" destOrd="0" presId="urn:microsoft.com/office/officeart/2008/layout/VerticalCurvedList"/>
    <dgm:cxn modelId="{2EC84BD6-9BF8-40CE-BF9A-9BF8732CDFDE}" type="presParOf" srcId="{341C7F0D-DA9B-448A-88A2-B53BA7F8F4E8}" destId="{63E2E3CA-B536-4F83-AD7A-D3CFC93A7F1F}" srcOrd="14" destOrd="0" presId="urn:microsoft.com/office/officeart/2008/layout/VerticalCurvedList"/>
    <dgm:cxn modelId="{74B59365-E960-4C9C-8680-DEA3BF4F411A}" type="presParOf" srcId="{63E2E3CA-B536-4F83-AD7A-D3CFC93A7F1F}" destId="{42B4A504-2A6A-41D7-B80B-EDC889ECAAED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E6419C-9729-435F-801B-F53255D20A05}">
      <dsp:nvSpPr>
        <dsp:cNvPr id="0" name=""/>
        <dsp:cNvSpPr/>
      </dsp:nvSpPr>
      <dsp:spPr>
        <a:xfrm>
          <a:off x="-5485185" y="-839840"/>
          <a:ext cx="6531081" cy="6531081"/>
        </a:xfrm>
        <a:prstGeom prst="blockArc">
          <a:avLst>
            <a:gd name="adj1" fmla="val 18900000"/>
            <a:gd name="adj2" fmla="val 2700000"/>
            <a:gd name="adj3" fmla="val 331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348974-5F4F-4AAB-8D58-A0DC6ACFA31F}">
      <dsp:nvSpPr>
        <dsp:cNvPr id="0" name=""/>
        <dsp:cNvSpPr/>
      </dsp:nvSpPr>
      <dsp:spPr>
        <a:xfrm>
          <a:off x="547534" y="372975"/>
          <a:ext cx="7436007" cy="74633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2407" tIns="58420" rIns="58420" bIns="5842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Формирование законопослушного поведения граждан и должностных лиц</a:t>
          </a:r>
          <a:endParaRPr lang="ru-RU" sz="2300" kern="1200" dirty="0"/>
        </a:p>
      </dsp:txBody>
      <dsp:txXfrm>
        <a:off x="547534" y="372975"/>
        <a:ext cx="7436007" cy="746339"/>
      </dsp:txXfrm>
    </dsp:sp>
    <dsp:sp modelId="{62E18DCF-F306-4B70-9CEA-E81134118512}">
      <dsp:nvSpPr>
        <dsp:cNvPr id="0" name=""/>
        <dsp:cNvSpPr/>
      </dsp:nvSpPr>
      <dsp:spPr>
        <a:xfrm>
          <a:off x="81072" y="279683"/>
          <a:ext cx="932924" cy="93292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C8F60F-C067-408E-8E27-86853D0337E3}">
      <dsp:nvSpPr>
        <dsp:cNvPr id="0" name=""/>
        <dsp:cNvSpPr/>
      </dsp:nvSpPr>
      <dsp:spPr>
        <a:xfrm>
          <a:off x="975428" y="1492678"/>
          <a:ext cx="7008114" cy="74633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2407" tIns="58420" rIns="58420" bIns="5842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Снижение размеров ущерба и потерь от правонарушений</a:t>
          </a:r>
          <a:endParaRPr lang="ru-RU" sz="2300" kern="1200" dirty="0"/>
        </a:p>
      </dsp:txBody>
      <dsp:txXfrm>
        <a:off x="975428" y="1492678"/>
        <a:ext cx="7008114" cy="746339"/>
      </dsp:txXfrm>
    </dsp:sp>
    <dsp:sp modelId="{770427B2-04B8-4C93-87F0-0541D2E9B2F4}">
      <dsp:nvSpPr>
        <dsp:cNvPr id="0" name=""/>
        <dsp:cNvSpPr/>
      </dsp:nvSpPr>
      <dsp:spPr>
        <a:xfrm>
          <a:off x="508966" y="1399386"/>
          <a:ext cx="932924" cy="93292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17E42B-54DA-4EEA-B8E5-32D524753E55}">
      <dsp:nvSpPr>
        <dsp:cNvPr id="0" name=""/>
        <dsp:cNvSpPr/>
      </dsp:nvSpPr>
      <dsp:spPr>
        <a:xfrm>
          <a:off x="975428" y="2612381"/>
          <a:ext cx="7008114" cy="74633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2407" tIns="58420" rIns="58420" bIns="5842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Устранение причин и условий совершения правонарушений</a:t>
          </a:r>
          <a:endParaRPr lang="ru-RU" sz="2300" kern="1200" dirty="0"/>
        </a:p>
      </dsp:txBody>
      <dsp:txXfrm>
        <a:off x="975428" y="2612381"/>
        <a:ext cx="7008114" cy="746339"/>
      </dsp:txXfrm>
    </dsp:sp>
    <dsp:sp modelId="{8D22F644-E0FD-4792-A053-46E92E892E6F}">
      <dsp:nvSpPr>
        <dsp:cNvPr id="0" name=""/>
        <dsp:cNvSpPr/>
      </dsp:nvSpPr>
      <dsp:spPr>
        <a:xfrm>
          <a:off x="508966" y="2519089"/>
          <a:ext cx="932924" cy="93292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EAE1F5-7CDC-4BEE-B6B1-06E413D24EED}">
      <dsp:nvSpPr>
        <dsp:cNvPr id="0" name=""/>
        <dsp:cNvSpPr/>
      </dsp:nvSpPr>
      <dsp:spPr>
        <a:xfrm>
          <a:off x="547534" y="3732084"/>
          <a:ext cx="7436007" cy="74633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2407" tIns="58420" rIns="58420" bIns="5842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Недопущение совершения правонарушений со стороны физических и юридических лиц</a:t>
          </a:r>
          <a:endParaRPr lang="ru-RU" sz="2300" kern="1200" dirty="0"/>
        </a:p>
      </dsp:txBody>
      <dsp:txXfrm>
        <a:off x="547534" y="3732084"/>
        <a:ext cx="7436007" cy="746339"/>
      </dsp:txXfrm>
    </dsp:sp>
    <dsp:sp modelId="{C967C681-A867-44E2-A178-F9D2DB991097}">
      <dsp:nvSpPr>
        <dsp:cNvPr id="0" name=""/>
        <dsp:cNvSpPr/>
      </dsp:nvSpPr>
      <dsp:spPr>
        <a:xfrm>
          <a:off x="81072" y="3638792"/>
          <a:ext cx="932924" cy="93292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7AA891-BA11-42CB-A1B5-703829F92670}">
      <dsp:nvSpPr>
        <dsp:cNvPr id="0" name=""/>
        <dsp:cNvSpPr/>
      </dsp:nvSpPr>
      <dsp:spPr>
        <a:xfrm>
          <a:off x="-5504106" y="-843158"/>
          <a:ext cx="6557007" cy="6557007"/>
        </a:xfrm>
        <a:prstGeom prst="blockArc">
          <a:avLst>
            <a:gd name="adj1" fmla="val 18900000"/>
            <a:gd name="adj2" fmla="val 2700000"/>
            <a:gd name="adj3" fmla="val 329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2AD7D5-AFA0-484E-9684-98826E6A9618}">
      <dsp:nvSpPr>
        <dsp:cNvPr id="0" name=""/>
        <dsp:cNvSpPr/>
      </dsp:nvSpPr>
      <dsp:spPr>
        <a:xfrm>
          <a:off x="341678" y="221421"/>
          <a:ext cx="6474157" cy="44264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1352" tIns="33020" rIns="33020" bIns="3302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Ведущая роль государства в профилактике правонарушений</a:t>
          </a:r>
          <a:endParaRPr lang="ru-RU" sz="1300" kern="1200" dirty="0"/>
        </a:p>
      </dsp:txBody>
      <dsp:txXfrm>
        <a:off x="341678" y="221421"/>
        <a:ext cx="6474157" cy="442648"/>
      </dsp:txXfrm>
    </dsp:sp>
    <dsp:sp modelId="{F4F022D0-B804-46CF-B3BF-E6BC94C5F3B7}">
      <dsp:nvSpPr>
        <dsp:cNvPr id="0" name=""/>
        <dsp:cNvSpPr/>
      </dsp:nvSpPr>
      <dsp:spPr>
        <a:xfrm>
          <a:off x="65023" y="166090"/>
          <a:ext cx="553310" cy="55331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BEFA5A-4104-4329-A2B7-4A3003712ED8}">
      <dsp:nvSpPr>
        <dsp:cNvPr id="0" name=""/>
        <dsp:cNvSpPr/>
      </dsp:nvSpPr>
      <dsp:spPr>
        <a:xfrm>
          <a:off x="742536" y="885783"/>
          <a:ext cx="6073299" cy="44264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1352" tIns="33020" rIns="33020" bIns="3302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Участие в </a:t>
          </a:r>
          <a:r>
            <a:rPr lang="ru-RU" sz="1300" kern="1200" dirty="0" err="1" smtClean="0"/>
            <a:t>в</a:t>
          </a:r>
          <a:r>
            <a:rPr lang="ru-RU" sz="1300" kern="1200" dirty="0" smtClean="0"/>
            <a:t> профилактике правонарушений всех государственных, общественных институтов и граждан в пределах их прав и обязанностей</a:t>
          </a:r>
          <a:endParaRPr lang="ru-RU" sz="1300" kern="1200" dirty="0"/>
        </a:p>
      </dsp:txBody>
      <dsp:txXfrm>
        <a:off x="742536" y="885783"/>
        <a:ext cx="6073299" cy="442648"/>
      </dsp:txXfrm>
    </dsp:sp>
    <dsp:sp modelId="{09335044-E3BF-4D90-8707-6AA284EA2B7A}">
      <dsp:nvSpPr>
        <dsp:cNvPr id="0" name=""/>
        <dsp:cNvSpPr/>
      </dsp:nvSpPr>
      <dsp:spPr>
        <a:xfrm>
          <a:off x="465881" y="830452"/>
          <a:ext cx="553310" cy="55331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D0F4E1-94D1-49FF-897E-036831FECE0E}">
      <dsp:nvSpPr>
        <dsp:cNvPr id="0" name=""/>
        <dsp:cNvSpPr/>
      </dsp:nvSpPr>
      <dsp:spPr>
        <a:xfrm>
          <a:off x="962204" y="1549658"/>
          <a:ext cx="5853631" cy="44264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1352" tIns="33020" rIns="33020" bIns="3302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Законность</a:t>
          </a:r>
          <a:endParaRPr lang="ru-RU" sz="1300" kern="1200" dirty="0"/>
        </a:p>
      </dsp:txBody>
      <dsp:txXfrm>
        <a:off x="962204" y="1549658"/>
        <a:ext cx="5853631" cy="442648"/>
      </dsp:txXfrm>
    </dsp:sp>
    <dsp:sp modelId="{93B7A373-77AF-46DD-A135-086364B38412}">
      <dsp:nvSpPr>
        <dsp:cNvPr id="0" name=""/>
        <dsp:cNvSpPr/>
      </dsp:nvSpPr>
      <dsp:spPr>
        <a:xfrm>
          <a:off x="685549" y="1494327"/>
          <a:ext cx="553310" cy="55331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707E2F-F38A-4ED6-B4F0-A7551A4C564D}">
      <dsp:nvSpPr>
        <dsp:cNvPr id="0" name=""/>
        <dsp:cNvSpPr/>
      </dsp:nvSpPr>
      <dsp:spPr>
        <a:xfrm>
          <a:off x="1032342" y="2214020"/>
          <a:ext cx="5783493" cy="44264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1352" tIns="33020" rIns="33020" bIns="3302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Комплексность и системность</a:t>
          </a:r>
          <a:endParaRPr lang="ru-RU" sz="1300" kern="1200" dirty="0"/>
        </a:p>
      </dsp:txBody>
      <dsp:txXfrm>
        <a:off x="1032342" y="2214020"/>
        <a:ext cx="5783493" cy="442648"/>
      </dsp:txXfrm>
    </dsp:sp>
    <dsp:sp modelId="{105F3346-1105-4C5B-9C10-DEFBA8E2B324}">
      <dsp:nvSpPr>
        <dsp:cNvPr id="0" name=""/>
        <dsp:cNvSpPr/>
      </dsp:nvSpPr>
      <dsp:spPr>
        <a:xfrm>
          <a:off x="755687" y="2158689"/>
          <a:ext cx="553310" cy="55331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6A4537-239B-4561-BDB4-AB78DCF90718}">
      <dsp:nvSpPr>
        <dsp:cNvPr id="0" name=""/>
        <dsp:cNvSpPr/>
      </dsp:nvSpPr>
      <dsp:spPr>
        <a:xfrm>
          <a:off x="962204" y="2878382"/>
          <a:ext cx="5853631" cy="44264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1352" tIns="33020" rIns="33020" bIns="3302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err="1" smtClean="0"/>
            <a:t>Многоуровневость</a:t>
          </a:r>
          <a:r>
            <a:rPr lang="ru-RU" sz="1300" kern="1200" dirty="0" smtClean="0"/>
            <a:t> </a:t>
          </a:r>
          <a:endParaRPr lang="ru-RU" sz="1300" kern="1200" dirty="0"/>
        </a:p>
      </dsp:txBody>
      <dsp:txXfrm>
        <a:off x="962204" y="2878382"/>
        <a:ext cx="5853631" cy="442648"/>
      </dsp:txXfrm>
    </dsp:sp>
    <dsp:sp modelId="{A4B189E1-16F1-4FD5-A8FC-42EDA34C8C33}">
      <dsp:nvSpPr>
        <dsp:cNvPr id="0" name=""/>
        <dsp:cNvSpPr/>
      </dsp:nvSpPr>
      <dsp:spPr>
        <a:xfrm>
          <a:off x="685549" y="2823051"/>
          <a:ext cx="553310" cy="55331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61C3CA-F82D-4B36-9316-B681B471B3C7}">
      <dsp:nvSpPr>
        <dsp:cNvPr id="0" name=""/>
        <dsp:cNvSpPr/>
      </dsp:nvSpPr>
      <dsp:spPr>
        <a:xfrm>
          <a:off x="742536" y="3542258"/>
          <a:ext cx="6073299" cy="44264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1352" tIns="33020" rIns="33020" bIns="3302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Приоритет превентивных мер </a:t>
          </a:r>
          <a:r>
            <a:rPr lang="ru-RU" sz="1300" kern="1200" dirty="0" smtClean="0"/>
            <a:t>в профилактики правонарушений над репрессивными</a:t>
          </a:r>
          <a:endParaRPr lang="ru-RU" sz="1300" kern="1200" dirty="0"/>
        </a:p>
      </dsp:txBody>
      <dsp:txXfrm>
        <a:off x="742536" y="3542258"/>
        <a:ext cx="6073299" cy="442648"/>
      </dsp:txXfrm>
    </dsp:sp>
    <dsp:sp modelId="{C273D195-CA69-4C4E-9230-E59CF5EA46F1}">
      <dsp:nvSpPr>
        <dsp:cNvPr id="0" name=""/>
        <dsp:cNvSpPr/>
      </dsp:nvSpPr>
      <dsp:spPr>
        <a:xfrm>
          <a:off x="465881" y="3486926"/>
          <a:ext cx="553310" cy="55331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C603E6C-9F80-4593-A978-3443C0CBB42C}">
      <dsp:nvSpPr>
        <dsp:cNvPr id="0" name=""/>
        <dsp:cNvSpPr/>
      </dsp:nvSpPr>
      <dsp:spPr>
        <a:xfrm>
          <a:off x="341678" y="4206620"/>
          <a:ext cx="6474157" cy="44264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1352" tIns="33020" rIns="33020" bIns="3302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Непрерывность и преемственность </a:t>
          </a:r>
          <a:r>
            <a:rPr lang="ru-RU" sz="1300" kern="1200" dirty="0" smtClean="0"/>
            <a:t>профилактики правонарушений на всех этапах ее осуществления</a:t>
          </a:r>
          <a:endParaRPr lang="ru-RU" sz="1300" kern="1200" dirty="0"/>
        </a:p>
      </dsp:txBody>
      <dsp:txXfrm>
        <a:off x="341678" y="4206620"/>
        <a:ext cx="6474157" cy="442648"/>
      </dsp:txXfrm>
    </dsp:sp>
    <dsp:sp modelId="{42B4A504-2A6A-41D7-B80B-EDC889ECAAED}">
      <dsp:nvSpPr>
        <dsp:cNvPr id="0" name=""/>
        <dsp:cNvSpPr/>
      </dsp:nvSpPr>
      <dsp:spPr>
        <a:xfrm>
          <a:off x="65023" y="4151289"/>
          <a:ext cx="553310" cy="55331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dirty="0"/>
              <a:t>4/7/2020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dirty="0"/>
              <a:t>4/7/2020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dirty="0"/>
              <a:t>4/7/2020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dirty="0"/>
              <a:t>4/7/2020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6F822A4-8DA6-4447-9B1F-C5DB58435268}" type="datetimeFigureOut">
              <a:rPr lang="en-US" dirty="0"/>
              <a:t>4/7/2020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dirty="0"/>
              <a:t>4/7/2020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dirty="0"/>
              <a:t>4/7/2020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dirty="0"/>
              <a:t>4/7/2020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dirty="0"/>
              <a:t>4/7/2020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dirty="0"/>
              <a:t>4/7/2020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dirty="0"/>
              <a:t>4/7/2020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8664C608-40B1-4030-A28D-5B74BC98ADCE}" type="datetimeFigureOut">
              <a:rPr lang="en-US" dirty="0"/>
              <a:t>4/7/2020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ZwUKEsWXTrI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0.jpeg"/><Relationship Id="rId7" Type="http://schemas.openxmlformats.org/officeDocument/2006/relationships/diagramColors" Target="../diagrams/colors1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4530" y="811530"/>
            <a:ext cx="9493758" cy="490347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Урок № 32 </a:t>
            </a:r>
            <a:r>
              <a:rPr lang="ru-RU" sz="2400" dirty="0" smtClean="0"/>
              <a:t>Основы права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раздел: </a:t>
            </a:r>
            <a:r>
              <a:rPr lang="ru-RU" sz="2400" dirty="0" smtClean="0"/>
              <a:t>Административное право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>тема</a:t>
            </a:r>
            <a:r>
              <a:rPr lang="ru-RU" sz="2400" b="1" dirty="0" smtClean="0"/>
              <a:t>: </a:t>
            </a:r>
            <a:r>
              <a:rPr lang="ru-RU" sz="2400" dirty="0" smtClean="0"/>
              <a:t>Профилактика административных правонарушений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Исследовательский вопрос: </a:t>
            </a:r>
            <a:r>
              <a:rPr lang="ru-RU" sz="2400" dirty="0"/>
              <a:t>В чем необходимость административно-правовых норм</a:t>
            </a:r>
            <a:r>
              <a:rPr lang="ru-RU" sz="2400" dirty="0" smtClean="0"/>
              <a:t>?</a:t>
            </a:r>
            <a:br>
              <a:rPr lang="ru-RU" sz="2400" dirty="0" smtClean="0"/>
            </a:br>
            <a:r>
              <a:rPr lang="ru-RU" sz="2400" b="1" dirty="0"/>
              <a:t>Цель </a:t>
            </a:r>
            <a:r>
              <a:rPr lang="ru-RU" sz="2400" b="1" dirty="0" smtClean="0"/>
              <a:t>обучения:</a:t>
            </a:r>
            <a:r>
              <a:rPr lang="kk-KZ" sz="2400" dirty="0"/>
              <a:t>9.6.3.1 оценивать значение административно-правовых </a:t>
            </a:r>
            <a:r>
              <a:rPr lang="kk-KZ" sz="2400" dirty="0" smtClean="0"/>
              <a:t>норм</a:t>
            </a:r>
            <a:br>
              <a:rPr lang="kk-KZ" sz="2400" dirty="0" smtClean="0"/>
            </a:br>
            <a:r>
              <a:rPr lang="kk-KZ" sz="2400" b="1" dirty="0" smtClean="0"/>
              <a:t>Цель урока</a:t>
            </a:r>
            <a:r>
              <a:rPr lang="kk-KZ" sz="2400" dirty="0" smtClean="0"/>
              <a:t>: Определить  степень </a:t>
            </a:r>
            <a:r>
              <a:rPr lang="ru-RU" sz="2400" dirty="0" smtClean="0"/>
              <a:t>ответственности за административные нарушения и важность; профилактики административных правонарушений среди </a:t>
            </a:r>
            <a:r>
              <a:rPr lang="ru-RU" sz="2400" dirty="0"/>
              <a:t>подростков</a:t>
            </a:r>
            <a:r>
              <a:rPr lang="ru-RU" sz="2400" dirty="0" smtClean="0"/>
              <a:t>.</a:t>
            </a:r>
            <a:br>
              <a:rPr lang="ru-RU" sz="2400" dirty="0" smtClean="0"/>
            </a:br>
            <a:r>
              <a:rPr lang="ru-RU" sz="2400" b="1" dirty="0" smtClean="0"/>
              <a:t>Критерий оценивания: </a:t>
            </a:r>
            <a:r>
              <a:rPr lang="ru-RU" sz="2400" dirty="0"/>
              <a:t>Знает виды административных правонарушений, законы и механизм защиты прав ребенка, определяет  задачи и особенности профилактики правонарушений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учебник: </a:t>
            </a:r>
            <a:r>
              <a:rPr lang="ru-RU" sz="2400" dirty="0"/>
              <a:t>Основы </a:t>
            </a:r>
            <a:r>
              <a:rPr lang="ru-RU" sz="2400" dirty="0"/>
              <a:t>права. </a:t>
            </a:r>
            <a:r>
              <a:rPr lang="ru-RU" sz="2400" dirty="0"/>
              <a:t>А.С. </a:t>
            </a:r>
            <a:r>
              <a:rPr lang="ru-RU" sz="2400" dirty="0" err="1"/>
              <a:t>Ибраева</a:t>
            </a:r>
            <a:r>
              <a:rPr lang="ru-RU" sz="2400" dirty="0"/>
              <a:t>, </a:t>
            </a:r>
            <a:r>
              <a:rPr lang="ru-RU" sz="2400" dirty="0" err="1"/>
              <a:t>С.Б.Гончаров</a:t>
            </a:r>
            <a:r>
              <a:rPr lang="ru-RU" sz="2400" dirty="0"/>
              <a:t>- Алматы: Мекеп,2019 § </a:t>
            </a:r>
            <a:r>
              <a:rPr lang="ru-RU" sz="2400" dirty="0" smtClean="0"/>
              <a:t>23 стр.124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Cambria" panose="02040503050406030204" pitchFamily="18" charset="0"/>
              </a:rPr>
              <a:t/>
            </a:r>
            <a:b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Cambria" panose="02040503050406030204" pitchFamily="18" charset="0"/>
              </a:rPr>
            </a:br>
            <a:endParaRPr lang="ru-RU" sz="2800" b="1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8623724" y="5168646"/>
            <a:ext cx="3354916" cy="1506474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10000"/>
              </a:lnSpc>
              <a:spcBef>
                <a:spcPts val="0"/>
              </a:spcBef>
              <a:defRPr/>
            </a:pPr>
            <a:r>
              <a:rPr lang="ru-RU" sz="9600" b="1" dirty="0">
                <a:solidFill>
                  <a:schemeClr val="accent3">
                    <a:lumMod val="75000"/>
                  </a:schemeClr>
                </a:solidFill>
                <a:latin typeface="Cambria" panose="02040503050406030204" pitchFamily="18" charset="0"/>
              </a:rPr>
              <a:t>учитель истории</a:t>
            </a:r>
            <a:br>
              <a:rPr lang="ru-RU" sz="9600" b="1" dirty="0">
                <a:solidFill>
                  <a:schemeClr val="accent3">
                    <a:lumMod val="75000"/>
                  </a:schemeClr>
                </a:solidFill>
                <a:latin typeface="Cambria" panose="02040503050406030204" pitchFamily="18" charset="0"/>
              </a:rPr>
            </a:br>
            <a:r>
              <a:rPr lang="ru-RU" sz="9600" b="1" dirty="0">
                <a:solidFill>
                  <a:schemeClr val="accent3">
                    <a:lumMod val="75000"/>
                  </a:schemeClr>
                </a:solidFill>
                <a:latin typeface="Cambria" panose="02040503050406030204" pitchFamily="18" charset="0"/>
              </a:rPr>
              <a:t>КГУ «Гимназия № 38 </a:t>
            </a:r>
          </a:p>
          <a:p>
            <a:pPr>
              <a:lnSpc>
                <a:spcPct val="110000"/>
              </a:lnSpc>
              <a:spcBef>
                <a:spcPts val="0"/>
              </a:spcBef>
              <a:defRPr/>
            </a:pPr>
            <a:r>
              <a:rPr lang="ru-RU" sz="9600" b="1" dirty="0">
                <a:solidFill>
                  <a:schemeClr val="accent3">
                    <a:lumMod val="75000"/>
                  </a:schemeClr>
                </a:solidFill>
                <a:latin typeface="Cambria" panose="02040503050406030204" pitchFamily="18" charset="0"/>
              </a:rPr>
              <a:t>г. Караганды</a:t>
            </a:r>
          </a:p>
          <a:p>
            <a:pPr>
              <a:lnSpc>
                <a:spcPct val="110000"/>
              </a:lnSpc>
              <a:spcBef>
                <a:spcPts val="0"/>
              </a:spcBef>
              <a:defRPr/>
            </a:pPr>
            <a:r>
              <a:rPr lang="ru-RU" sz="9600" b="1" dirty="0" err="1">
                <a:solidFill>
                  <a:schemeClr val="accent3">
                    <a:lumMod val="75000"/>
                  </a:schemeClr>
                </a:solidFill>
                <a:latin typeface="Cambria" panose="02040503050406030204" pitchFamily="18" charset="0"/>
              </a:rPr>
              <a:t>Смаилова</a:t>
            </a:r>
            <a:r>
              <a:rPr lang="ru-RU" sz="9600" b="1" dirty="0">
                <a:solidFill>
                  <a:schemeClr val="accent3">
                    <a:lumMod val="75000"/>
                  </a:schemeClr>
                </a:solidFill>
                <a:latin typeface="Cambria" panose="02040503050406030204" pitchFamily="18" charset="0"/>
              </a:rPr>
              <a:t> Г.А.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8571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046988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rgbClr val="C00000"/>
                </a:solidFill>
              </a:rPr>
              <a:t>Рассмотрение правонарушений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1232" y="2010032"/>
            <a:ext cx="8773298" cy="416216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b="1" dirty="0"/>
              <a:t>Органом, который рассматривает административные правонарушения несовершеннолетних является </a:t>
            </a:r>
            <a:r>
              <a:rPr lang="ru-RU" b="1" dirty="0">
                <a:solidFill>
                  <a:srgbClr val="00B050"/>
                </a:solidFill>
              </a:rPr>
              <a:t>комиссия по делам несовершеннолетних</a:t>
            </a:r>
            <a:r>
              <a:rPr lang="ru-RU" b="1" dirty="0"/>
              <a:t>. </a:t>
            </a: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В </a:t>
            </a:r>
            <a:r>
              <a:rPr lang="ru-RU" b="1" dirty="0"/>
              <a:t>действующем законодательстве оговорены особенности наказания и установления ответственности за правонарушения несовершеннолетних. </a:t>
            </a: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Так</a:t>
            </a:r>
            <a:r>
              <a:rPr lang="ru-RU" b="1" dirty="0"/>
              <a:t>, правонарушитель за свои поступки обязан принести </a:t>
            </a:r>
            <a:r>
              <a:rPr lang="ru-RU" b="1" dirty="0">
                <a:solidFill>
                  <a:srgbClr val="00B050"/>
                </a:solidFill>
              </a:rPr>
              <a:t>публичные или иные извинения потерпевшему. </a:t>
            </a:r>
            <a:endParaRPr lang="ru-RU" b="1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ru-RU" b="1" dirty="0" smtClean="0"/>
              <a:t>Несовершеннолетнему </a:t>
            </a:r>
            <a:r>
              <a:rPr lang="ru-RU" b="1" dirty="0"/>
              <a:t>может быть вынесено </a:t>
            </a:r>
            <a:r>
              <a:rPr lang="ru-RU" b="1" dirty="0">
                <a:solidFill>
                  <a:srgbClr val="00B050"/>
                </a:solidFill>
              </a:rPr>
              <a:t>предупреждение </a:t>
            </a:r>
            <a:r>
              <a:rPr lang="ru-RU" b="1" dirty="0"/>
              <a:t>либо же если у правонарушителя есть самостоятельный заработок, выписан </a:t>
            </a:r>
            <a:r>
              <a:rPr lang="ru-RU" b="1" dirty="0">
                <a:solidFill>
                  <a:srgbClr val="00B050"/>
                </a:solidFill>
              </a:rPr>
              <a:t>штраф</a:t>
            </a:r>
            <a:r>
              <a:rPr lang="ru-RU" b="1" dirty="0" smtClean="0">
                <a:solidFill>
                  <a:srgbClr val="00B050"/>
                </a:solidFill>
              </a:rPr>
              <a:t>.</a:t>
            </a:r>
          </a:p>
          <a:p>
            <a:pPr marL="0" indent="0">
              <a:buNone/>
            </a:pPr>
            <a:r>
              <a:rPr lang="ru-RU" b="1" dirty="0" smtClean="0"/>
              <a:t> </a:t>
            </a:r>
            <a:r>
              <a:rPr lang="ru-RU" b="1" dirty="0"/>
              <a:t>Возможно принуждение несовершеннолетнего </a:t>
            </a:r>
            <a:r>
              <a:rPr lang="ru-RU" b="1" dirty="0">
                <a:solidFill>
                  <a:srgbClr val="00B050"/>
                </a:solidFill>
              </a:rPr>
              <a:t>собственным трудом </a:t>
            </a:r>
            <a:r>
              <a:rPr lang="ru-RU" b="1" dirty="0"/>
              <a:t>устранить негативные последствия своих действий</a:t>
            </a:r>
            <a:r>
              <a:rPr lang="ru-RU" dirty="0"/>
              <a:t>.</a:t>
            </a:r>
            <a:br>
              <a:rPr lang="ru-RU" dirty="0"/>
            </a:br>
            <a:endParaRPr lang="ru-RU" dirty="0"/>
          </a:p>
        </p:txBody>
      </p:sp>
      <p:pic>
        <p:nvPicPr>
          <p:cNvPr id="7170" name="Picture 2" descr="https://kurgan.sm-news.ru/wp-content/uploads/2018/05/040aafa17ba7c3b19a12d73e55424fb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5676" y="2966651"/>
            <a:ext cx="3336324" cy="2432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23947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88696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 </a:t>
            </a:r>
            <a:r>
              <a:rPr lang="ru-RU" sz="4000" b="1" dirty="0" smtClean="0">
                <a:solidFill>
                  <a:srgbClr val="C00000"/>
                </a:solidFill>
              </a:rPr>
              <a:t>ответственность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9848" y="1828800"/>
            <a:ext cx="5347428" cy="4343400"/>
          </a:xfrm>
        </p:spPr>
        <p:txBody>
          <a:bodyPr/>
          <a:lstStyle/>
          <a:p>
            <a:pPr marL="0" indent="0" algn="ctr">
              <a:buNone/>
            </a:pPr>
            <a:r>
              <a:rPr lang="ru-RU" b="1" u="sng" dirty="0"/>
              <a:t> </a:t>
            </a:r>
            <a:r>
              <a:rPr lang="ru-RU" b="1" u="sng" dirty="0">
                <a:solidFill>
                  <a:srgbClr val="00B050"/>
                </a:solidFill>
              </a:rPr>
              <a:t>Дисциплинарная ответственность</a:t>
            </a:r>
            <a:r>
              <a:rPr lang="ru-RU" b="1" dirty="0"/>
              <a:t> – это нарушение трудовых обязанностей, т.е. нарушение трудового законодательства, к примеру: прогул без уважительной причины.</a:t>
            </a:r>
          </a:p>
        </p:txBody>
      </p:sp>
      <p:pic>
        <p:nvPicPr>
          <p:cNvPr id="10242" name="Picture 2" descr="https://netstorage-nur.akamaized.net/images/pogudx2m59973711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7935" y="1848674"/>
            <a:ext cx="5308828" cy="2986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s://ak3.picdn.net/shutterstock/videos/17314483/thumb/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930" y="3391724"/>
            <a:ext cx="5300535" cy="2986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254349" y="5113432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u="sng" dirty="0" err="1">
                <a:solidFill>
                  <a:srgbClr val="00B050"/>
                </a:solidFill>
              </a:rPr>
              <a:t>Гражданско</a:t>
            </a:r>
            <a:r>
              <a:rPr lang="ru-RU" b="1" u="sng" dirty="0">
                <a:solidFill>
                  <a:srgbClr val="00B050"/>
                </a:solidFill>
              </a:rPr>
              <a:t>–правовая</a:t>
            </a:r>
            <a:r>
              <a:rPr lang="ru-RU" b="1" dirty="0">
                <a:solidFill>
                  <a:srgbClr val="00B050"/>
                </a:solidFill>
              </a:rPr>
              <a:t> ответственность </a:t>
            </a:r>
            <a:r>
              <a:rPr lang="ru-RU" b="1" dirty="0"/>
              <a:t>регулирует имущественные отношения. </a:t>
            </a:r>
          </a:p>
          <a:p>
            <a:r>
              <a:rPr lang="ru-RU" b="1" dirty="0"/>
              <a:t>Наказания к правонарушителю: возмещение вреда, уплата ущерба.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0432264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Вывод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9848" y="1979802"/>
            <a:ext cx="5314174" cy="419239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rgbClr val="002060"/>
                </a:solidFill>
              </a:rPr>
              <a:t>Всегда надо помнить о том, что </a:t>
            </a:r>
            <a:r>
              <a:rPr lang="ru-RU" b="1" dirty="0">
                <a:solidFill>
                  <a:srgbClr val="00B050"/>
                </a:solidFill>
              </a:rPr>
              <a:t>за совершенные поступки надо отвечать</a:t>
            </a:r>
            <a:r>
              <a:rPr lang="ru-RU" b="1" dirty="0">
                <a:solidFill>
                  <a:srgbClr val="002060"/>
                </a:solidFill>
              </a:rPr>
              <a:t>. </a:t>
            </a:r>
            <a:endParaRPr lang="ru-RU" b="1" dirty="0" smtClean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Всегда </a:t>
            </a:r>
            <a:r>
              <a:rPr lang="ru-RU" b="1" dirty="0">
                <a:solidFill>
                  <a:srgbClr val="002060"/>
                </a:solidFill>
              </a:rPr>
              <a:t>помните о том, что главной причиной всех правонарушений является </a:t>
            </a:r>
            <a:r>
              <a:rPr lang="ru-RU" b="1" dirty="0">
                <a:solidFill>
                  <a:srgbClr val="00B050"/>
                </a:solidFill>
              </a:rPr>
              <a:t>неуважение к закону</a:t>
            </a:r>
            <a:r>
              <a:rPr lang="ru-RU" b="1" dirty="0" smtClean="0">
                <a:solidFill>
                  <a:srgbClr val="00B050"/>
                </a:solidFill>
              </a:rPr>
              <a:t>.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>
                <a:solidFill>
                  <a:srgbClr val="002060"/>
                </a:solidFill>
              </a:rPr>
              <a:t>Ни один человек в нашем обществе не может отступать от требований </a:t>
            </a:r>
            <a:r>
              <a:rPr lang="ru-RU" b="1" dirty="0">
                <a:solidFill>
                  <a:srgbClr val="00B050"/>
                </a:solidFill>
              </a:rPr>
              <a:t>правовых норм. </a:t>
            </a:r>
            <a:endParaRPr lang="ru-RU" b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Помните</a:t>
            </a:r>
            <a:r>
              <a:rPr lang="ru-RU" b="1" dirty="0">
                <a:solidFill>
                  <a:srgbClr val="002060"/>
                </a:solidFill>
              </a:rPr>
              <a:t>, совершая проступок, вы не только нарушаете Закон, но и </a:t>
            </a:r>
            <a:r>
              <a:rPr lang="ru-RU" b="1" dirty="0">
                <a:solidFill>
                  <a:srgbClr val="00B050"/>
                </a:solidFill>
              </a:rPr>
              <a:t>причиняете боль своим родным и близким людям</a:t>
            </a:r>
            <a:r>
              <a:rPr lang="ru-RU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14338" name="Picture 2" descr="http://vesma.today/uploads/common/2019/06/13/podrotsk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8305" y="1943100"/>
            <a:ext cx="4951668" cy="3230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60302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вспомни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8617" y="1668471"/>
            <a:ext cx="6517201" cy="275557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/>
              <a:t>Административное право</a:t>
            </a:r>
            <a:r>
              <a:rPr lang="ru-RU" dirty="0"/>
              <a:t> – одна из самостоятельных отраслей права, объединяющая собой совокупность норм, регулирующих общественные отношения в сфере исполнительной власти (государственного управления</a:t>
            </a:r>
            <a:r>
              <a:rPr lang="ru-RU" dirty="0" smtClean="0"/>
              <a:t>)</a:t>
            </a: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b="1" dirty="0" smtClean="0"/>
              <a:t>Закон «О </a:t>
            </a:r>
            <a:r>
              <a:rPr lang="ru-RU" b="1" dirty="0"/>
              <a:t>профилактике </a:t>
            </a:r>
            <a:r>
              <a:rPr lang="ru-RU" b="1" dirty="0" smtClean="0"/>
              <a:t>правонарушений»</a:t>
            </a:r>
          </a:p>
          <a:p>
            <a:pPr marL="0" indent="0">
              <a:buNone/>
            </a:pPr>
            <a:r>
              <a:rPr lang="ru-RU" b="1" dirty="0" smtClean="0"/>
              <a:t>Закон «О </a:t>
            </a:r>
            <a:r>
              <a:rPr lang="ru-RU" b="1" dirty="0"/>
              <a:t>профилактике правонарушений среди несовершеннолетних и предупреждении детской безнадзорности и </a:t>
            </a:r>
            <a:r>
              <a:rPr lang="ru-RU" b="1" dirty="0" smtClean="0"/>
              <a:t>беспризорности»</a:t>
            </a:r>
            <a:endParaRPr lang="ru-RU" dirty="0"/>
          </a:p>
          <a:p>
            <a:pPr marL="0" indent="0">
              <a:buNone/>
            </a:pPr>
            <a:endParaRPr lang="ru-RU" b="1" dirty="0"/>
          </a:p>
        </p:txBody>
      </p:sp>
      <p:pic>
        <p:nvPicPr>
          <p:cNvPr id="9218" name="Picture 2" descr="http://horlovo.ru/media/k2/items/cache/709c2188730d4b5dd12f70667014177e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1672" y="2183028"/>
            <a:ext cx="4710328" cy="3532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418" y="4424045"/>
            <a:ext cx="3225800" cy="168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784811" y="5928479"/>
            <a:ext cx="53937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u="sng" dirty="0">
                <a:solidFill>
                  <a:srgbClr val="0070C0"/>
                </a:solidFill>
                <a:hlinkClick r:id="rId4"/>
              </a:rPr>
              <a:t>https://www.youtube.com/watch?v=ZwUKEsWXTrI</a:t>
            </a:r>
            <a:r>
              <a:rPr lang="ru-RU" u="sng" dirty="0">
                <a:solidFill>
                  <a:srgbClr val="0070C0"/>
                </a:solidFill>
              </a:rPr>
              <a:t> </a:t>
            </a: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75979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8418" y="438912"/>
            <a:ext cx="10058400" cy="1609344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Профилактика -</a:t>
            </a:r>
            <a:r>
              <a:rPr lang="ru-RU" sz="3200" dirty="0"/>
              <a:t> (от греч. π</a:t>
            </a:r>
            <a:r>
              <a:rPr lang="ru-RU" sz="3200" dirty="0" err="1"/>
              <a:t>ρόφύλ</a:t>
            </a:r>
            <a:r>
              <a:rPr lang="ru-RU" sz="3200" dirty="0"/>
              <a:t>ακτικός «предохранительный») — предварительные меры для недопущения чего-либо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801618" y="2087118"/>
            <a:ext cx="4153662" cy="40462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Механизмы защиты прав ребенка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1950" y="3950970"/>
            <a:ext cx="2205990" cy="2205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4617720" y="6286500"/>
            <a:ext cx="1360170" cy="2286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ребенок</a:t>
            </a:r>
            <a:endParaRPr lang="ru-RU" dirty="0"/>
          </a:p>
        </p:txBody>
      </p:sp>
      <p:sp>
        <p:nvSpPr>
          <p:cNvPr id="7" name="Овальная выноска 6"/>
          <p:cNvSpPr/>
          <p:nvPr/>
        </p:nvSpPr>
        <p:spPr>
          <a:xfrm>
            <a:off x="7075170" y="3345180"/>
            <a:ext cx="2651760" cy="1211580"/>
          </a:xfrm>
          <a:prstGeom prst="wedgeEllipseCallout">
            <a:avLst>
              <a:gd name="adj1" fmla="val -84195"/>
              <a:gd name="adj2" fmla="val 7476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родители</a:t>
            </a:r>
            <a:endParaRPr lang="ru-RU" dirty="0"/>
          </a:p>
        </p:txBody>
      </p:sp>
      <p:sp>
        <p:nvSpPr>
          <p:cNvPr id="10" name="Овальная выноска 9"/>
          <p:cNvSpPr/>
          <p:nvPr/>
        </p:nvSpPr>
        <p:spPr>
          <a:xfrm>
            <a:off x="7570470" y="4945380"/>
            <a:ext cx="2651760" cy="1211580"/>
          </a:xfrm>
          <a:prstGeom prst="wedgeEllipseCallout">
            <a:avLst>
              <a:gd name="adj1" fmla="val -96695"/>
              <a:gd name="adj2" fmla="val 2948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Учителя предметники</a:t>
            </a:r>
            <a:endParaRPr lang="ru-RU" dirty="0"/>
          </a:p>
        </p:txBody>
      </p:sp>
      <p:sp>
        <p:nvSpPr>
          <p:cNvPr id="11" name="Овальная выноска 10"/>
          <p:cNvSpPr/>
          <p:nvPr/>
        </p:nvSpPr>
        <p:spPr>
          <a:xfrm>
            <a:off x="4739640" y="2438400"/>
            <a:ext cx="2651760" cy="1211580"/>
          </a:xfrm>
          <a:prstGeom prst="wedgeEllipseCallout">
            <a:avLst>
              <a:gd name="adj1" fmla="val -16091"/>
              <a:gd name="adj2" fmla="val 8985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Педагог психолог</a:t>
            </a:r>
            <a:endParaRPr lang="ru-RU" dirty="0"/>
          </a:p>
        </p:txBody>
      </p:sp>
      <p:sp>
        <p:nvSpPr>
          <p:cNvPr id="12" name="Овальная выноска 11"/>
          <p:cNvSpPr/>
          <p:nvPr/>
        </p:nvSpPr>
        <p:spPr>
          <a:xfrm>
            <a:off x="1611630" y="2438400"/>
            <a:ext cx="2926080" cy="1211580"/>
          </a:xfrm>
          <a:prstGeom prst="wedgeEllipseCallout">
            <a:avLst>
              <a:gd name="adj1" fmla="val 52874"/>
              <a:gd name="adj2" fmla="val 10212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Совет по профилактике правонарушений</a:t>
            </a:r>
            <a:endParaRPr lang="ru-RU" dirty="0"/>
          </a:p>
        </p:txBody>
      </p:sp>
      <p:sp>
        <p:nvSpPr>
          <p:cNvPr id="13" name="Овальная выноска 12"/>
          <p:cNvSpPr/>
          <p:nvPr/>
        </p:nvSpPr>
        <p:spPr>
          <a:xfrm>
            <a:off x="560070" y="3733800"/>
            <a:ext cx="2651760" cy="1211580"/>
          </a:xfrm>
          <a:prstGeom prst="wedgeEllipseCallout">
            <a:avLst>
              <a:gd name="adj1" fmla="val 95546"/>
              <a:gd name="adj2" fmla="val 4457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Классный руководитель</a:t>
            </a:r>
            <a:endParaRPr lang="ru-RU" dirty="0"/>
          </a:p>
        </p:txBody>
      </p:sp>
      <p:sp>
        <p:nvSpPr>
          <p:cNvPr id="14" name="Овальная выноска 13"/>
          <p:cNvSpPr/>
          <p:nvPr/>
        </p:nvSpPr>
        <p:spPr>
          <a:xfrm>
            <a:off x="1108710" y="5097780"/>
            <a:ext cx="2651760" cy="1211580"/>
          </a:xfrm>
          <a:prstGeom prst="wedgeEllipseCallout">
            <a:avLst>
              <a:gd name="adj1" fmla="val 89081"/>
              <a:gd name="adj2" fmla="val -1863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Администрация школы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54857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Предупреждение правонарушений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9848" y="2093976"/>
            <a:ext cx="5421568" cy="4078224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Никто из нас не застрахован от совершения против нас какого-либо преступления. </a:t>
            </a: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Предотвратить </a:t>
            </a:r>
            <a:r>
              <a:rPr lang="ru-RU" b="1" dirty="0"/>
              <a:t>беду всегда лучше, чем искать потом выход из сложившейся ситуации. </a:t>
            </a:r>
            <a:endParaRPr lang="ru-RU" b="1" dirty="0" smtClean="0"/>
          </a:p>
          <a:p>
            <a:pPr marL="0" indent="0" algn="ctr">
              <a:buNone/>
            </a:pPr>
            <a:r>
              <a:rPr lang="ru-RU" b="1" dirty="0" smtClean="0"/>
              <a:t>Есть </a:t>
            </a:r>
            <a:r>
              <a:rPr lang="ru-RU" b="1" dirty="0"/>
              <a:t>такая пословица: </a:t>
            </a:r>
            <a:endParaRPr lang="ru-RU" b="1" dirty="0" smtClean="0"/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B050"/>
                </a:solidFill>
              </a:rPr>
              <a:t>«</a:t>
            </a:r>
            <a:r>
              <a:rPr lang="ru-RU" b="1" i="1" dirty="0">
                <a:solidFill>
                  <a:srgbClr val="00B050"/>
                </a:solidFill>
              </a:rPr>
              <a:t>Предупреждён – значит вооружён».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6510" y="1808390"/>
            <a:ext cx="5033010" cy="3357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84187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154412" cy="103555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>Основные задачи профилактики правонарушений</a:t>
            </a:r>
            <a:endParaRPr lang="ru-RU" sz="4000" dirty="0">
              <a:solidFill>
                <a:srgbClr val="C00000"/>
              </a:solidFill>
            </a:endParaRPr>
          </a:p>
        </p:txBody>
      </p:sp>
      <p:pic>
        <p:nvPicPr>
          <p:cNvPr id="2050" name="Picture 2" descr="https://tlt.ru/wp-content/uploads/2017/08/9b9e35c67e2dfabb87fa014b31705ea8_x1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2943" y="1848946"/>
            <a:ext cx="3136020" cy="2055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media.nazaccent.ru/files/2f/f4/2ff4ace0ece267ff17b97dda0a3f33a1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2943" y="4046591"/>
            <a:ext cx="3136020" cy="2352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50011263"/>
              </p:ext>
            </p:extLst>
          </p:nvPr>
        </p:nvGraphicFramePr>
        <p:xfrm>
          <a:off x="795655" y="1547207"/>
          <a:ext cx="8051165" cy="485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442292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1278" y="278892"/>
            <a:ext cx="10058400" cy="8412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>
                <a:solidFill>
                  <a:srgbClr val="C00000"/>
                </a:solidFill>
              </a:rPr>
              <a:t>Принципы профилактики правонарушений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6146" name="Picture 2" descr="https://alev.biz/wp-content/uploads/2018/03/adolescent-aggression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70" r="5933"/>
          <a:stretch/>
        </p:blipFill>
        <p:spPr bwMode="auto">
          <a:xfrm>
            <a:off x="7772400" y="2306594"/>
            <a:ext cx="3966210" cy="3385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0235469"/>
              </p:ext>
            </p:extLst>
          </p:nvPr>
        </p:nvGraphicFramePr>
        <p:xfrm>
          <a:off x="891540" y="1120140"/>
          <a:ext cx="6880860" cy="48706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1484687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565910" y="582930"/>
            <a:ext cx="2994660" cy="117729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dirty="0" smtClean="0"/>
              <a:t>Объект </a:t>
            </a:r>
            <a:r>
              <a:rPr lang="ru-RU" dirty="0"/>
              <a:t>профилактики правонарушений </a:t>
            </a:r>
          </a:p>
          <a:p>
            <a:pPr algn="ctr"/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617970" y="468630"/>
            <a:ext cx="3268980" cy="129159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Субъект профилактики </a:t>
            </a:r>
            <a:r>
              <a:rPr lang="ru-RU" dirty="0"/>
              <a:t>правонарушений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6210" y="2205990"/>
            <a:ext cx="3112770" cy="3112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26955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565910" y="582930"/>
            <a:ext cx="3268980" cy="117729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200" dirty="0"/>
              <a:t>Безнадзорный</a:t>
            </a:r>
            <a:endParaRPr lang="ru-RU" sz="32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080760" y="582930"/>
            <a:ext cx="3268980" cy="129159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/>
              <a:t>Беспризорный</a:t>
            </a:r>
            <a:endParaRPr lang="ru-RU" sz="32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6210" y="2205990"/>
            <a:ext cx="3112770" cy="3112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09181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252728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rgbClr val="C00000"/>
                </a:solidFill>
              </a:rPr>
              <a:t>Административное правонарушение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95707" y="1806928"/>
            <a:ext cx="5980798" cy="476532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00B050"/>
                </a:solidFill>
              </a:rPr>
              <a:t>Административная ответственность </a:t>
            </a:r>
            <a:r>
              <a:rPr lang="ru-RU" b="1" dirty="0" smtClean="0"/>
              <a:t>применяется </a:t>
            </a:r>
            <a:r>
              <a:rPr lang="ru-RU" b="1" dirty="0"/>
              <a:t>за нарушения, предусмотренные </a:t>
            </a:r>
            <a:r>
              <a:rPr lang="ru-RU" b="1" dirty="0">
                <a:solidFill>
                  <a:srgbClr val="00B050"/>
                </a:solidFill>
              </a:rPr>
              <a:t>кодексом об административных правонарушениях.</a:t>
            </a:r>
            <a:r>
              <a:rPr lang="ru-RU" b="1" dirty="0"/>
              <a:t> К административным нарушениям относятся: нарушение правил дорожного движения, </a:t>
            </a:r>
            <a:r>
              <a:rPr lang="ru-RU" b="1" dirty="0" smtClean="0"/>
              <a:t>нарушение </a:t>
            </a:r>
            <a:r>
              <a:rPr lang="ru-RU" b="1" dirty="0"/>
              <a:t>противопожарной </a:t>
            </a:r>
            <a:r>
              <a:rPr lang="ru-RU" b="1" dirty="0" smtClean="0"/>
              <a:t>безопасности</a:t>
            </a:r>
            <a:r>
              <a:rPr lang="ru-RU" b="1" dirty="0"/>
              <a:t>. </a:t>
            </a:r>
            <a:r>
              <a:rPr lang="ru-RU" b="1" dirty="0" smtClean="0"/>
              <a:t>Это </a:t>
            </a:r>
            <a:r>
              <a:rPr lang="ru-RU" b="1" dirty="0"/>
              <a:t>уголовно наказуемо </a:t>
            </a:r>
            <a:r>
              <a:rPr lang="ru-RU" b="1" dirty="0" smtClean="0"/>
              <a:t>.</a:t>
            </a:r>
            <a:endParaRPr lang="ru-RU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ru-RU" b="1" dirty="0"/>
              <a:t>За административные правонарушения к ответственности привлекаются с 16 лет. </a:t>
            </a:r>
            <a:endParaRPr lang="ru-RU" b="1" dirty="0" smtClean="0"/>
          </a:p>
          <a:p>
            <a:pPr marL="0" indent="0">
              <a:buNone/>
            </a:pPr>
            <a:r>
              <a:rPr lang="ru-RU" b="1" dirty="0" smtClean="0">
                <a:solidFill>
                  <a:srgbClr val="00B050"/>
                </a:solidFill>
              </a:rPr>
              <a:t>Наказание</a:t>
            </a:r>
            <a:r>
              <a:rPr lang="ru-RU" b="1" dirty="0">
                <a:solidFill>
                  <a:srgbClr val="00B050"/>
                </a:solidFill>
              </a:rPr>
              <a:t>: </a:t>
            </a:r>
            <a:endParaRPr lang="ru-RU" b="1" dirty="0" smtClean="0">
              <a:solidFill>
                <a:srgbClr val="00B050"/>
              </a:solidFill>
            </a:endParaRPr>
          </a:p>
          <a:p>
            <a:r>
              <a:rPr lang="ru-RU" b="1" dirty="0" smtClean="0"/>
              <a:t>штраф</a:t>
            </a:r>
            <a:r>
              <a:rPr lang="ru-RU" b="1" dirty="0"/>
              <a:t>, </a:t>
            </a:r>
            <a:endParaRPr lang="ru-RU" b="1" dirty="0" smtClean="0"/>
          </a:p>
          <a:p>
            <a:r>
              <a:rPr lang="ru-RU" b="1" dirty="0" smtClean="0"/>
              <a:t>предупреждение</a:t>
            </a:r>
            <a:r>
              <a:rPr lang="ru-RU" b="1" dirty="0"/>
              <a:t>, </a:t>
            </a:r>
            <a:endParaRPr lang="ru-RU" b="1" dirty="0" smtClean="0"/>
          </a:p>
          <a:p>
            <a:r>
              <a:rPr lang="ru-RU" b="1" dirty="0" smtClean="0"/>
              <a:t>исправительные работы</a:t>
            </a:r>
            <a:r>
              <a:rPr lang="ru-RU" sz="1800" dirty="0" smtClean="0"/>
              <a:t>.</a:t>
            </a:r>
            <a:endParaRPr lang="ru-RU" sz="1800" dirty="0">
              <a:solidFill>
                <a:srgbClr val="00B050"/>
              </a:solidFill>
            </a:endParaRPr>
          </a:p>
        </p:txBody>
      </p:sp>
      <p:pic>
        <p:nvPicPr>
          <p:cNvPr id="4098" name="Picture 2" descr="https://www.orinfo.ru/sites/default/files/styles/image_1170x660/public/avatar_crop/120574-64232.jpg?itok=ZBlcyE4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6505" y="2617470"/>
            <a:ext cx="4727815" cy="3008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254381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TM03090434[[fn=Дерево]]</Template>
  <TotalTime>1313</TotalTime>
  <Words>409</Words>
  <Application>Microsoft Office PowerPoint</Application>
  <PresentationFormat>Произвольный</PresentationFormat>
  <Paragraphs>63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Дерево</vt:lpstr>
      <vt:lpstr>Урок № 32 Основы права раздел: Административное право тема: Профилактика административных правонарушений Исследовательский вопрос: В чем необходимость административно-правовых норм? Цель обучения:9.6.3.1 оценивать значение административно-правовых норм Цель урока: Определить  степень ответственности за административные нарушения и важность; профилактики административных правонарушений среди подростков. Критерий оценивания: Знает виды административных правонарушений, законы и механизм защиты прав ребенка, определяет  задачи и особенности профилактики правонарушений учебник: Основы права. А.С. Ибраева, С.Б.Гончаров- Алматы: Мекеп,2019 § 23 стр.124 </vt:lpstr>
      <vt:lpstr>вспомни</vt:lpstr>
      <vt:lpstr>Профилактика - (от греч. πρόφύλακτικός «предохранительный») — предварительные меры для недопущения чего-либо</vt:lpstr>
      <vt:lpstr>Предупреждение правонарушений</vt:lpstr>
      <vt:lpstr>Основные задачи профилактики правонарушений</vt:lpstr>
      <vt:lpstr>Принципы профилактики правонарушений</vt:lpstr>
      <vt:lpstr>Презентация PowerPoint</vt:lpstr>
      <vt:lpstr>Презентация PowerPoint</vt:lpstr>
      <vt:lpstr>Административное правонарушение</vt:lpstr>
      <vt:lpstr>Рассмотрение правонарушений</vt:lpstr>
      <vt:lpstr> ответственность</vt:lpstr>
      <vt:lpstr>Вывод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Правонарушения подростков выполнила: Ковалева В. А. классный руководитель 6в класса</dc:title>
  <dc:creator>kiril</dc:creator>
  <cp:lastModifiedBy>Пользователь</cp:lastModifiedBy>
  <cp:revision>21</cp:revision>
  <dcterms:created xsi:type="dcterms:W3CDTF">2019-08-10T11:15:04Z</dcterms:created>
  <dcterms:modified xsi:type="dcterms:W3CDTF">2020-04-07T15:55:37Z</dcterms:modified>
</cp:coreProperties>
</file>